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69" r:id="rId5"/>
    <p:sldId id="270" r:id="rId6"/>
    <p:sldId id="272" r:id="rId7"/>
    <p:sldId id="273" r:id="rId8"/>
    <p:sldId id="275" r:id="rId9"/>
    <p:sldId id="276" r:id="rId10"/>
    <p:sldId id="277" r:id="rId11"/>
    <p:sldId id="278" r:id="rId12"/>
    <p:sldId id="261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27972-8A72-4EB4-B261-955C01843B0B}" v="11" dt="2025-05-15T16:24:1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David Camelo Bolivar" userId="47da30a1-06f3-4a39-a197-c04a977792d5" providerId="ADAL" clId="{0191490D-94E3-4F62-924B-8BF3ECBAD046}"/>
    <pc:docChg chg="modSld">
      <pc:chgData name="Andres David Camelo Bolivar" userId="47da30a1-06f3-4a39-a197-c04a977792d5" providerId="ADAL" clId="{0191490D-94E3-4F62-924B-8BF3ECBAD046}" dt="2025-05-12T20:05:49.511" v="1" actId="20577"/>
      <pc:docMkLst>
        <pc:docMk/>
      </pc:docMkLst>
      <pc:sldChg chg="modSp mod">
        <pc:chgData name="Andres David Camelo Bolivar" userId="47da30a1-06f3-4a39-a197-c04a977792d5" providerId="ADAL" clId="{0191490D-94E3-4F62-924B-8BF3ECBAD046}" dt="2025-05-12T20:05:49.511" v="1" actId="20577"/>
        <pc:sldMkLst>
          <pc:docMk/>
          <pc:sldMk cId="1482975956" sldId="257"/>
        </pc:sldMkLst>
        <pc:spChg chg="mod">
          <ac:chgData name="Andres David Camelo Bolivar" userId="47da30a1-06f3-4a39-a197-c04a977792d5" providerId="ADAL" clId="{0191490D-94E3-4F62-924B-8BF3ECBAD046}" dt="2025-05-12T20:05:49.511" v="1" actId="20577"/>
          <ac:spMkLst>
            <pc:docMk/>
            <pc:sldMk cId="1482975956" sldId="257"/>
            <ac:spMk id="2" creationId="{1703A5A9-08A4-6F6B-AD2E-F7E7509200AE}"/>
          </ac:spMkLst>
        </pc:spChg>
      </pc:sldChg>
    </pc:docChg>
  </pc:docChgLst>
  <pc:docChgLst>
    <pc:chgData name="Andres David Camelo Bolivar" userId="47da30a1-06f3-4a39-a197-c04a977792d5" providerId="ADAL" clId="{7A427972-8A72-4EB4-B261-955C01843B0B}"/>
    <pc:docChg chg="undo custSel addSld delSld modSld">
      <pc:chgData name="Andres David Camelo Bolivar" userId="47da30a1-06f3-4a39-a197-c04a977792d5" providerId="ADAL" clId="{7A427972-8A72-4EB4-B261-955C01843B0B}" dt="2025-05-15T16:24:40.660" v="1938" actId="1076"/>
      <pc:docMkLst>
        <pc:docMk/>
      </pc:docMkLst>
      <pc:sldChg chg="modSp mod">
        <pc:chgData name="Andres David Camelo Bolivar" userId="47da30a1-06f3-4a39-a197-c04a977792d5" providerId="ADAL" clId="{7A427972-8A72-4EB4-B261-955C01843B0B}" dt="2025-05-15T14:27:30.196" v="1" actId="20577"/>
        <pc:sldMkLst>
          <pc:docMk/>
          <pc:sldMk cId="1482975956" sldId="257"/>
        </pc:sldMkLst>
        <pc:spChg chg="mod">
          <ac:chgData name="Andres David Camelo Bolivar" userId="47da30a1-06f3-4a39-a197-c04a977792d5" providerId="ADAL" clId="{7A427972-8A72-4EB4-B261-955C01843B0B}" dt="2025-05-15T14:27:30.196" v="1" actId="20577"/>
          <ac:spMkLst>
            <pc:docMk/>
            <pc:sldMk cId="1482975956" sldId="257"/>
            <ac:spMk id="2" creationId="{1703A5A9-08A4-6F6B-AD2E-F7E7509200AE}"/>
          </ac:spMkLst>
        </pc:spChg>
      </pc:sldChg>
      <pc:sldChg chg="modSp mod">
        <pc:chgData name="Andres David Camelo Bolivar" userId="47da30a1-06f3-4a39-a197-c04a977792d5" providerId="ADAL" clId="{7A427972-8A72-4EB4-B261-955C01843B0B}" dt="2025-05-15T14:41:19.101" v="345" actId="20577"/>
        <pc:sldMkLst>
          <pc:docMk/>
          <pc:sldMk cId="861933999" sldId="268"/>
        </pc:sldMkLst>
        <pc:spChg chg="mod">
          <ac:chgData name="Andres David Camelo Bolivar" userId="47da30a1-06f3-4a39-a197-c04a977792d5" providerId="ADAL" clId="{7A427972-8A72-4EB4-B261-955C01843B0B}" dt="2025-05-15T14:38:54.010" v="270" actId="20577"/>
          <ac:spMkLst>
            <pc:docMk/>
            <pc:sldMk cId="861933999" sldId="268"/>
            <ac:spMk id="3" creationId="{F7F345E6-4FF8-3540-A4BE-3B2905C37A3E}"/>
          </ac:spMkLst>
        </pc:spChg>
        <pc:spChg chg="mod">
          <ac:chgData name="Andres David Camelo Bolivar" userId="47da30a1-06f3-4a39-a197-c04a977792d5" providerId="ADAL" clId="{7A427972-8A72-4EB4-B261-955C01843B0B}" dt="2025-05-15T14:41:19.101" v="345" actId="20577"/>
          <ac:spMkLst>
            <pc:docMk/>
            <pc:sldMk cId="861933999" sldId="268"/>
            <ac:spMk id="8" creationId="{4255631C-1A8E-CC74-C253-CCE822E52310}"/>
          </ac:spMkLst>
        </pc:spChg>
        <pc:spChg chg="mod">
          <ac:chgData name="Andres David Camelo Bolivar" userId="47da30a1-06f3-4a39-a197-c04a977792d5" providerId="ADAL" clId="{7A427972-8A72-4EB4-B261-955C01843B0B}" dt="2025-05-15T14:28:52.500" v="2"/>
          <ac:spMkLst>
            <pc:docMk/>
            <pc:sldMk cId="861933999" sldId="268"/>
            <ac:spMk id="15" creationId="{05F4DA02-730B-3E5B-338A-3F966F9A9665}"/>
          </ac:spMkLst>
        </pc:spChg>
      </pc:sldChg>
      <pc:sldChg chg="addSp delSp modSp mod">
        <pc:chgData name="Andres David Camelo Bolivar" userId="47da30a1-06f3-4a39-a197-c04a977792d5" providerId="ADAL" clId="{7A427972-8A72-4EB4-B261-955C01843B0B}" dt="2025-05-15T15:02:25.469" v="449" actId="20577"/>
        <pc:sldMkLst>
          <pc:docMk/>
          <pc:sldMk cId="1934810521" sldId="269"/>
        </pc:sldMkLst>
        <pc:spChg chg="mod">
          <ac:chgData name="Andres David Camelo Bolivar" userId="47da30a1-06f3-4a39-a197-c04a977792d5" providerId="ADAL" clId="{7A427972-8A72-4EB4-B261-955C01843B0B}" dt="2025-05-15T15:02:25.469" v="449" actId="20577"/>
          <ac:spMkLst>
            <pc:docMk/>
            <pc:sldMk cId="1934810521" sldId="269"/>
            <ac:spMk id="3" creationId="{F7F345E6-4FF8-3540-A4BE-3B2905C37A3E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6" creationId="{1180104B-D319-98B5-9A4B-10128E93E455}"/>
          </ac:spMkLst>
        </pc:spChg>
        <pc:spChg chg="mod">
          <ac:chgData name="Andres David Camelo Bolivar" userId="47da30a1-06f3-4a39-a197-c04a977792d5" providerId="ADAL" clId="{7A427972-8A72-4EB4-B261-955C01843B0B}" dt="2025-05-15T14:47:56.676" v="402" actId="20577"/>
          <ac:spMkLst>
            <pc:docMk/>
            <pc:sldMk cId="1934810521" sldId="269"/>
            <ac:spMk id="8" creationId="{4255631C-1A8E-CC74-C253-CCE822E52310}"/>
          </ac:spMkLst>
        </pc:spChg>
        <pc:spChg chg="del mod">
          <ac:chgData name="Andres David Camelo Bolivar" userId="47da30a1-06f3-4a39-a197-c04a977792d5" providerId="ADAL" clId="{7A427972-8A72-4EB4-B261-955C01843B0B}" dt="2025-05-15T14:48:46.486" v="404" actId="478"/>
          <ac:spMkLst>
            <pc:docMk/>
            <pc:sldMk cId="1934810521" sldId="269"/>
            <ac:spMk id="9" creationId="{F1B3F3F9-BF4A-3409-9F59-E09E5974C5CB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10" creationId="{978B1B32-BA8D-3933-EB89-A4C736ED6DE0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12" creationId="{5261FACC-8E3D-6213-87B4-7FC2B7E83A30}"/>
          </ac:spMkLst>
        </pc:spChg>
        <pc:spChg chg="del mod">
          <ac:chgData name="Andres David Camelo Bolivar" userId="47da30a1-06f3-4a39-a197-c04a977792d5" providerId="ADAL" clId="{7A427972-8A72-4EB4-B261-955C01843B0B}" dt="2025-05-15T14:49:54.776" v="407" actId="478"/>
          <ac:spMkLst>
            <pc:docMk/>
            <pc:sldMk cId="1934810521" sldId="269"/>
            <ac:spMk id="13" creationId="{983F1E56-6F5C-E7C4-E898-07451DECB453}"/>
          </ac:spMkLst>
        </pc:spChg>
        <pc:spChg chg="del">
          <ac:chgData name="Andres David Camelo Bolivar" userId="47da30a1-06f3-4a39-a197-c04a977792d5" providerId="ADAL" clId="{7A427972-8A72-4EB4-B261-955C01843B0B}" dt="2025-05-15T14:50:07.535" v="415" actId="478"/>
          <ac:spMkLst>
            <pc:docMk/>
            <pc:sldMk cId="1934810521" sldId="269"/>
            <ac:spMk id="14" creationId="{F835383B-648B-4320-2AC0-8A2B873CB5E6}"/>
          </ac:spMkLst>
        </pc:spChg>
        <pc:spChg chg="mod">
          <ac:chgData name="Andres David Camelo Bolivar" userId="47da30a1-06f3-4a39-a197-c04a977792d5" providerId="ADAL" clId="{7A427972-8A72-4EB4-B261-955C01843B0B}" dt="2025-05-15T14:46:24.239" v="346" actId="20577"/>
          <ac:spMkLst>
            <pc:docMk/>
            <pc:sldMk cId="1934810521" sldId="269"/>
            <ac:spMk id="15" creationId="{05F4DA02-730B-3E5B-338A-3F966F9A9665}"/>
          </ac:spMkLst>
        </pc:spChg>
        <pc:spChg chg="del mod">
          <ac:chgData name="Andres David Camelo Bolivar" userId="47da30a1-06f3-4a39-a197-c04a977792d5" providerId="ADAL" clId="{7A427972-8A72-4EB4-B261-955C01843B0B}" dt="2025-05-15T14:50:06.294" v="414" actId="478"/>
          <ac:spMkLst>
            <pc:docMk/>
            <pc:sldMk cId="1934810521" sldId="269"/>
            <ac:spMk id="17" creationId="{3603D195-1CE6-3014-D878-87E989F8EECA}"/>
          </ac:spMkLst>
        </pc:spChg>
        <pc:spChg chg="del">
          <ac:chgData name="Andres David Camelo Bolivar" userId="47da30a1-06f3-4a39-a197-c04a977792d5" providerId="ADAL" clId="{7A427972-8A72-4EB4-B261-955C01843B0B}" dt="2025-05-15T14:49:56.659" v="408" actId="478"/>
          <ac:spMkLst>
            <pc:docMk/>
            <pc:sldMk cId="1934810521" sldId="269"/>
            <ac:spMk id="20" creationId="{4226BFE2-CF21-DB6A-4F71-006F7B049C1D}"/>
          </ac:spMkLst>
        </pc:spChg>
        <pc:spChg chg="del">
          <ac:chgData name="Andres David Camelo Bolivar" userId="47da30a1-06f3-4a39-a197-c04a977792d5" providerId="ADAL" clId="{7A427972-8A72-4EB4-B261-955C01843B0B}" dt="2025-05-15T14:48:48.678" v="405" actId="478"/>
          <ac:spMkLst>
            <pc:docMk/>
            <pc:sldMk cId="1934810521" sldId="269"/>
            <ac:spMk id="21" creationId="{215C89FF-0420-8496-8E3C-FE63F777683A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22" creationId="{797021BF-4FCA-C483-349D-5C9C3F1AD5E2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29" creationId="{951DAFD9-B87D-52D2-FF51-23183826FADC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30" creationId="{D5B49348-9834-7EFA-D96B-97E02A407FE2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31" creationId="{8D2B2F99-0153-3219-685F-3A3D0D568FB0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32" creationId="{EBC3A90A-794E-68B4-86AD-DDFB810F4193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33" creationId="{1DC75768-02F7-0EFC-1A83-BED45EC4F7B1}"/>
          </ac:spMkLst>
        </pc:spChg>
        <pc:spChg chg="mod">
          <ac:chgData name="Andres David Camelo Bolivar" userId="47da30a1-06f3-4a39-a197-c04a977792d5" providerId="ADAL" clId="{7A427972-8A72-4EB4-B261-955C01843B0B}" dt="2025-05-15T14:52:15.153" v="416"/>
          <ac:spMkLst>
            <pc:docMk/>
            <pc:sldMk cId="1934810521" sldId="269"/>
            <ac:spMk id="35" creationId="{9D66EECC-BE20-4E53-4567-1F0E8456F8FF}"/>
          </ac:spMkLst>
        </pc:spChg>
        <pc:grpChg chg="mod">
          <ac:chgData name="Andres David Camelo Bolivar" userId="47da30a1-06f3-4a39-a197-c04a977792d5" providerId="ADAL" clId="{7A427972-8A72-4EB4-B261-955C01843B0B}" dt="2025-05-15T14:52:26.666" v="418" actId="1076"/>
          <ac:grpSpMkLst>
            <pc:docMk/>
            <pc:sldMk cId="1934810521" sldId="269"/>
            <ac:grpSpMk id="4" creationId="{3E8E7466-0ECE-0549-A19E-E3C027042534}"/>
          </ac:grpSpMkLst>
        </pc:grpChg>
        <pc:picChg chg="del">
          <ac:chgData name="Andres David Camelo Bolivar" userId="47da30a1-06f3-4a39-a197-c04a977792d5" providerId="ADAL" clId="{7A427972-8A72-4EB4-B261-955C01843B0B}" dt="2025-05-15T14:50:01.790" v="411" actId="478"/>
          <ac:picMkLst>
            <pc:docMk/>
            <pc:sldMk cId="1934810521" sldId="269"/>
            <ac:picMk id="2" creationId="{116EEE28-31B1-1CF7-8D9F-D3215C1320CF}"/>
          </ac:picMkLst>
        </pc:picChg>
        <pc:picChg chg="del">
          <ac:chgData name="Andres David Camelo Bolivar" userId="47da30a1-06f3-4a39-a197-c04a977792d5" providerId="ADAL" clId="{7A427972-8A72-4EB4-B261-955C01843B0B}" dt="2025-05-15T14:50:00.298" v="410" actId="478"/>
          <ac:picMkLst>
            <pc:docMk/>
            <pc:sldMk cId="1934810521" sldId="269"/>
            <ac:picMk id="11" creationId="{AC025341-E290-378E-6B7F-6D680840C0BC}"/>
          </ac:picMkLst>
        </pc:picChg>
        <pc:picChg chg="del">
          <ac:chgData name="Andres David Camelo Bolivar" userId="47da30a1-06f3-4a39-a197-c04a977792d5" providerId="ADAL" clId="{7A427972-8A72-4EB4-B261-955C01843B0B}" dt="2025-05-15T14:49:59.446" v="409" actId="478"/>
          <ac:picMkLst>
            <pc:docMk/>
            <pc:sldMk cId="1934810521" sldId="269"/>
            <ac:picMk id="16" creationId="{A9F7E984-4E54-6239-8B8C-9A74329E51F1}"/>
          </ac:picMkLst>
        </pc:picChg>
      </pc:sldChg>
      <pc:sldChg chg="modSp mod">
        <pc:chgData name="Andres David Camelo Bolivar" userId="47da30a1-06f3-4a39-a197-c04a977792d5" providerId="ADAL" clId="{7A427972-8A72-4EB4-B261-955C01843B0B}" dt="2025-05-15T15:00:54.490" v="434" actId="20577"/>
        <pc:sldMkLst>
          <pc:docMk/>
          <pc:sldMk cId="3390930998" sldId="270"/>
        </pc:sldMkLst>
        <pc:spChg chg="mod">
          <ac:chgData name="Andres David Camelo Bolivar" userId="47da30a1-06f3-4a39-a197-c04a977792d5" providerId="ADAL" clId="{7A427972-8A72-4EB4-B261-955C01843B0B}" dt="2025-05-15T15:00:54.490" v="434" actId="20577"/>
          <ac:spMkLst>
            <pc:docMk/>
            <pc:sldMk cId="3390930998" sldId="270"/>
            <ac:spMk id="3" creationId="{F7F345E6-4FF8-3540-A4BE-3B2905C37A3E}"/>
          </ac:spMkLst>
        </pc:spChg>
        <pc:spChg chg="mod">
          <ac:chgData name="Andres David Camelo Bolivar" userId="47da30a1-06f3-4a39-a197-c04a977792d5" providerId="ADAL" clId="{7A427972-8A72-4EB4-B261-955C01843B0B}" dt="2025-05-15T14:59:52.545" v="428" actId="20577"/>
          <ac:spMkLst>
            <pc:docMk/>
            <pc:sldMk cId="3390930998" sldId="270"/>
            <ac:spMk id="8" creationId="{4255631C-1A8E-CC74-C253-CCE822E52310}"/>
          </ac:spMkLst>
        </pc:spChg>
        <pc:spChg chg="mod">
          <ac:chgData name="Andres David Camelo Bolivar" userId="47da30a1-06f3-4a39-a197-c04a977792d5" providerId="ADAL" clId="{7A427972-8A72-4EB4-B261-955C01843B0B}" dt="2025-05-15T14:59:30.935" v="422" actId="20577"/>
          <ac:spMkLst>
            <pc:docMk/>
            <pc:sldMk cId="3390930998" sldId="270"/>
            <ac:spMk id="15" creationId="{05F4DA02-730B-3E5B-338A-3F966F9A9665}"/>
          </ac:spMkLst>
        </pc:spChg>
      </pc:sldChg>
      <pc:sldChg chg="del">
        <pc:chgData name="Andres David Camelo Bolivar" userId="47da30a1-06f3-4a39-a197-c04a977792d5" providerId="ADAL" clId="{7A427972-8A72-4EB4-B261-955C01843B0B}" dt="2025-05-15T15:36:42.050" v="1684" actId="47"/>
        <pc:sldMkLst>
          <pc:docMk/>
          <pc:sldMk cId="2388176123" sldId="271"/>
        </pc:sldMkLst>
      </pc:sldChg>
      <pc:sldChg chg="delSp modSp mod">
        <pc:chgData name="Andres David Camelo Bolivar" userId="47da30a1-06f3-4a39-a197-c04a977792d5" providerId="ADAL" clId="{7A427972-8A72-4EB4-B261-955C01843B0B}" dt="2025-05-15T15:13:13.677" v="1178" actId="113"/>
        <pc:sldMkLst>
          <pc:docMk/>
          <pc:sldMk cId="2110728700" sldId="272"/>
        </pc:sldMkLst>
        <pc:spChg chg="mod">
          <ac:chgData name="Andres David Camelo Bolivar" userId="47da30a1-06f3-4a39-a197-c04a977792d5" providerId="ADAL" clId="{7A427972-8A72-4EB4-B261-955C01843B0B}" dt="2025-05-15T15:00:49.624" v="432" actId="20577"/>
          <ac:spMkLst>
            <pc:docMk/>
            <pc:sldMk cId="2110728700" sldId="272"/>
            <ac:spMk id="3" creationId="{F7F345E6-4FF8-3540-A4BE-3B2905C37A3E}"/>
          </ac:spMkLst>
        </pc:spChg>
        <pc:spChg chg="del">
          <ac:chgData name="Andres David Camelo Bolivar" userId="47da30a1-06f3-4a39-a197-c04a977792d5" providerId="ADAL" clId="{7A427972-8A72-4EB4-B261-955C01843B0B}" dt="2025-05-15T15:09:00.100" v="952" actId="478"/>
          <ac:spMkLst>
            <pc:docMk/>
            <pc:sldMk cId="2110728700" sldId="272"/>
            <ac:spMk id="7" creationId="{2B67047F-5F5D-E78E-401D-E69A0ADF2A71}"/>
          </ac:spMkLst>
        </pc:spChg>
        <pc:spChg chg="mod">
          <ac:chgData name="Andres David Camelo Bolivar" userId="47da30a1-06f3-4a39-a197-c04a977792d5" providerId="ADAL" clId="{7A427972-8A72-4EB4-B261-955C01843B0B}" dt="2025-05-15T15:11:51.464" v="1116" actId="1076"/>
          <ac:spMkLst>
            <pc:docMk/>
            <pc:sldMk cId="2110728700" sldId="272"/>
            <ac:spMk id="8" creationId="{4255631C-1A8E-CC74-C253-CCE822E52310}"/>
          </ac:spMkLst>
        </pc:spChg>
        <pc:spChg chg="mod">
          <ac:chgData name="Andres David Camelo Bolivar" userId="47da30a1-06f3-4a39-a197-c04a977792d5" providerId="ADAL" clId="{7A427972-8A72-4EB4-B261-955C01843B0B}" dt="2025-05-15T15:13:13.677" v="1178" actId="113"/>
          <ac:spMkLst>
            <pc:docMk/>
            <pc:sldMk cId="2110728700" sldId="272"/>
            <ac:spMk id="15" creationId="{05F4DA02-730B-3E5B-338A-3F966F9A9665}"/>
          </ac:spMkLst>
        </pc:spChg>
      </pc:sldChg>
      <pc:sldChg chg="modSp new mod">
        <pc:chgData name="Andres David Camelo Bolivar" userId="47da30a1-06f3-4a39-a197-c04a977792d5" providerId="ADAL" clId="{7A427972-8A72-4EB4-B261-955C01843B0B}" dt="2025-05-15T15:16:26.928" v="1546" actId="20577"/>
        <pc:sldMkLst>
          <pc:docMk/>
          <pc:sldMk cId="1813583738" sldId="273"/>
        </pc:sldMkLst>
        <pc:spChg chg="mod">
          <ac:chgData name="Andres David Camelo Bolivar" userId="47da30a1-06f3-4a39-a197-c04a977792d5" providerId="ADAL" clId="{7A427972-8A72-4EB4-B261-955C01843B0B}" dt="2025-05-15T15:13:40.543" v="1179" actId="113"/>
          <ac:spMkLst>
            <pc:docMk/>
            <pc:sldMk cId="1813583738" sldId="273"/>
            <ac:spMk id="2" creationId="{0FA0FA34-5B1F-21D2-2A73-5DE147411407}"/>
          </ac:spMkLst>
        </pc:spChg>
        <pc:spChg chg="mod">
          <ac:chgData name="Andres David Camelo Bolivar" userId="47da30a1-06f3-4a39-a197-c04a977792d5" providerId="ADAL" clId="{7A427972-8A72-4EB4-B261-955C01843B0B}" dt="2025-05-15T15:16:26.928" v="1546" actId="20577"/>
          <ac:spMkLst>
            <pc:docMk/>
            <pc:sldMk cId="1813583738" sldId="273"/>
            <ac:spMk id="3" creationId="{9788C53C-BD47-8C3B-8936-1FF527C942FD}"/>
          </ac:spMkLst>
        </pc:spChg>
      </pc:sldChg>
      <pc:sldChg chg="new del">
        <pc:chgData name="Andres David Camelo Bolivar" userId="47da30a1-06f3-4a39-a197-c04a977792d5" providerId="ADAL" clId="{7A427972-8A72-4EB4-B261-955C01843B0B}" dt="2025-05-15T15:35:45.412" v="1678" actId="47"/>
        <pc:sldMkLst>
          <pc:docMk/>
          <pc:sldMk cId="1572316579" sldId="274"/>
        </pc:sldMkLst>
      </pc:sldChg>
      <pc:sldChg chg="addSp modSp add mod modClrScheme chgLayout">
        <pc:chgData name="Andres David Camelo Bolivar" userId="47da30a1-06f3-4a39-a197-c04a977792d5" providerId="ADAL" clId="{7A427972-8A72-4EB4-B261-955C01843B0B}" dt="2025-05-15T15:42:23.306" v="1768" actId="27636"/>
        <pc:sldMkLst>
          <pc:docMk/>
          <pc:sldMk cId="1971757387" sldId="275"/>
        </pc:sldMkLst>
        <pc:spChg chg="mod">
          <ac:chgData name="Andres David Camelo Bolivar" userId="47da30a1-06f3-4a39-a197-c04a977792d5" providerId="ADAL" clId="{7A427972-8A72-4EB4-B261-955C01843B0B}" dt="2025-05-15T15:33:14.994" v="1676" actId="26606"/>
          <ac:spMkLst>
            <pc:docMk/>
            <pc:sldMk cId="1971757387" sldId="275"/>
            <ac:spMk id="2" creationId="{4A728B45-8515-A935-AAB1-12B856041619}"/>
          </ac:spMkLst>
        </pc:spChg>
        <pc:spChg chg="mod">
          <ac:chgData name="Andres David Camelo Bolivar" userId="47da30a1-06f3-4a39-a197-c04a977792d5" providerId="ADAL" clId="{7A427972-8A72-4EB4-B261-955C01843B0B}" dt="2025-05-15T15:42:23.306" v="1768" actId="27636"/>
          <ac:spMkLst>
            <pc:docMk/>
            <pc:sldMk cId="1971757387" sldId="275"/>
            <ac:spMk id="3" creationId="{C71CE78B-079B-5370-155A-D2F3F04F3A85}"/>
          </ac:spMkLst>
        </pc:spChg>
        <pc:picChg chg="add mod">
          <ac:chgData name="Andres David Camelo Bolivar" userId="47da30a1-06f3-4a39-a197-c04a977792d5" providerId="ADAL" clId="{7A427972-8A72-4EB4-B261-955C01843B0B}" dt="2025-05-15T15:33:14.994" v="1676" actId="26606"/>
          <ac:picMkLst>
            <pc:docMk/>
            <pc:sldMk cId="1971757387" sldId="275"/>
            <ac:picMk id="4" creationId="{828E1D37-1579-267C-33E3-30D13F2B745D}"/>
          </ac:picMkLst>
        </pc:picChg>
      </pc:sldChg>
      <pc:sldChg chg="addSp modSp add mod">
        <pc:chgData name="Andres David Camelo Bolivar" userId="47da30a1-06f3-4a39-a197-c04a977792d5" providerId="ADAL" clId="{7A427972-8A72-4EB4-B261-955C01843B0B}" dt="2025-05-15T15:42:47.203" v="1772" actId="1076"/>
        <pc:sldMkLst>
          <pc:docMk/>
          <pc:sldMk cId="2013653171" sldId="276"/>
        </pc:sldMkLst>
        <pc:spChg chg="mod">
          <ac:chgData name="Andres David Camelo Bolivar" userId="47da30a1-06f3-4a39-a197-c04a977792d5" providerId="ADAL" clId="{7A427972-8A72-4EB4-B261-955C01843B0B}" dt="2025-05-15T15:42:47.203" v="1772" actId="1076"/>
          <ac:spMkLst>
            <pc:docMk/>
            <pc:sldMk cId="2013653171" sldId="276"/>
            <ac:spMk id="2" creationId="{0FACFF84-B17A-5A09-E696-F480AE716143}"/>
          </ac:spMkLst>
        </pc:spChg>
        <pc:spChg chg="mod">
          <ac:chgData name="Andres David Camelo Bolivar" userId="47da30a1-06f3-4a39-a197-c04a977792d5" providerId="ADAL" clId="{7A427972-8A72-4EB4-B261-955C01843B0B}" dt="2025-05-15T15:42:37.016" v="1771" actId="313"/>
          <ac:spMkLst>
            <pc:docMk/>
            <pc:sldMk cId="2013653171" sldId="276"/>
            <ac:spMk id="3" creationId="{BF51DF25-45D3-7379-8B28-7DAEA6108986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15" creationId="{D78036A2-7B83-F00D-91AD-6EF7C25CF7A5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19" creationId="{809CF050-BF2D-BA7D-6DC1-5FF4EAE958A4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22" creationId="{2B52D43B-27C7-47D9-4636-24CE00A4D633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23" creationId="{2FC4271B-B499-01AD-7774-B3EF57B7EA09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25" creationId="{6A353357-2A09-3091-869B-40128B9DFE1E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27" creationId="{537C2465-77F2-63B9-597C-BDE649E5F7A2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29" creationId="{80163E17-7BF0-C10B-8402-4281023770CD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39" creationId="{A33040DD-3DFF-EDB7-9CAB-35E902EF0AC4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43" creationId="{51D8489B-9CAA-0D23-A5DC-85C81E5034E6}"/>
          </ac:spMkLst>
        </pc:spChg>
        <pc:spChg chg="mod">
          <ac:chgData name="Andres David Camelo Bolivar" userId="47da30a1-06f3-4a39-a197-c04a977792d5" providerId="ADAL" clId="{7A427972-8A72-4EB4-B261-955C01843B0B}" dt="2025-05-15T15:41:50.692" v="1763"/>
          <ac:spMkLst>
            <pc:docMk/>
            <pc:sldMk cId="2013653171" sldId="276"/>
            <ac:spMk id="45" creationId="{0F5C5C44-9712-88EB-8ED8-8119A13C3193}"/>
          </ac:spMkLst>
        </pc:spChg>
        <pc:grpChg chg="mod">
          <ac:chgData name="Andres David Camelo Bolivar" userId="47da30a1-06f3-4a39-a197-c04a977792d5" providerId="ADAL" clId="{7A427972-8A72-4EB4-B261-955C01843B0B}" dt="2025-05-15T15:42:11.286" v="1766" actId="1076"/>
          <ac:grpSpMkLst>
            <pc:docMk/>
            <pc:sldMk cId="2013653171" sldId="276"/>
            <ac:grpSpMk id="4" creationId="{0EF8E19C-76E2-F694-EC24-C998DA4BF939}"/>
          </ac:grpSpMkLst>
        </pc:grpChg>
      </pc:sldChg>
      <pc:sldChg chg="addSp modSp add mod">
        <pc:chgData name="Andres David Camelo Bolivar" userId="47da30a1-06f3-4a39-a197-c04a977792d5" providerId="ADAL" clId="{7A427972-8A72-4EB4-B261-955C01843B0B}" dt="2025-05-15T16:18:37.110" v="1879" actId="1076"/>
        <pc:sldMkLst>
          <pc:docMk/>
          <pc:sldMk cId="4256840297" sldId="277"/>
        </pc:sldMkLst>
        <pc:spChg chg="mod">
          <ac:chgData name="Andres David Camelo Bolivar" userId="47da30a1-06f3-4a39-a197-c04a977792d5" providerId="ADAL" clId="{7A427972-8A72-4EB4-B261-955C01843B0B}" dt="2025-05-15T16:03:21.254" v="1778" actId="255"/>
          <ac:spMkLst>
            <pc:docMk/>
            <pc:sldMk cId="4256840297" sldId="277"/>
            <ac:spMk id="2" creationId="{679485A1-C483-2813-554F-A70404C0E046}"/>
          </ac:spMkLst>
        </pc:spChg>
        <pc:spChg chg="mod">
          <ac:chgData name="Andres David Camelo Bolivar" userId="47da30a1-06f3-4a39-a197-c04a977792d5" providerId="ADAL" clId="{7A427972-8A72-4EB4-B261-955C01843B0B}" dt="2025-05-15T16:17:59.776" v="1870" actId="20577"/>
          <ac:spMkLst>
            <pc:docMk/>
            <pc:sldMk cId="4256840297" sldId="277"/>
            <ac:spMk id="3" creationId="{DAB93D13-89BE-7069-A89E-AB989228C1F9}"/>
          </ac:spMkLst>
        </pc:spChg>
        <pc:spChg chg="add mod">
          <ac:chgData name="Andres David Camelo Bolivar" userId="47da30a1-06f3-4a39-a197-c04a977792d5" providerId="ADAL" clId="{7A427972-8A72-4EB4-B261-955C01843B0B}" dt="2025-05-15T16:18:37.110" v="1879" actId="1076"/>
          <ac:spMkLst>
            <pc:docMk/>
            <pc:sldMk cId="4256840297" sldId="277"/>
            <ac:spMk id="4" creationId="{0A58DF3F-E61C-FB67-D74B-E29E9BA200C6}"/>
          </ac:spMkLst>
        </pc:spChg>
      </pc:sldChg>
      <pc:sldChg chg="addSp modSp add mod">
        <pc:chgData name="Andres David Camelo Bolivar" userId="47da30a1-06f3-4a39-a197-c04a977792d5" providerId="ADAL" clId="{7A427972-8A72-4EB4-B261-955C01843B0B}" dt="2025-05-15T16:24:40.660" v="1938" actId="1076"/>
        <pc:sldMkLst>
          <pc:docMk/>
          <pc:sldMk cId="2275750595" sldId="278"/>
        </pc:sldMkLst>
        <pc:spChg chg="mod">
          <ac:chgData name="Andres David Camelo Bolivar" userId="47da30a1-06f3-4a39-a197-c04a977792d5" providerId="ADAL" clId="{7A427972-8A72-4EB4-B261-955C01843B0B}" dt="2025-05-15T16:19:56.825" v="1881" actId="1076"/>
          <ac:spMkLst>
            <pc:docMk/>
            <pc:sldMk cId="2275750595" sldId="278"/>
            <ac:spMk id="2" creationId="{6DF15304-9043-B99A-6504-937889EBDFBD}"/>
          </ac:spMkLst>
        </pc:spChg>
        <pc:spChg chg="mod">
          <ac:chgData name="Andres David Camelo Bolivar" userId="47da30a1-06f3-4a39-a197-c04a977792d5" providerId="ADAL" clId="{7A427972-8A72-4EB4-B261-955C01843B0B}" dt="2025-05-15T16:24:40.660" v="1938" actId="1076"/>
          <ac:spMkLst>
            <pc:docMk/>
            <pc:sldMk cId="2275750595" sldId="278"/>
            <ac:spMk id="3" creationId="{558DA924-5C22-1819-449F-1FE20875719B}"/>
          </ac:spMkLst>
        </pc:spChg>
        <pc:picChg chg="add mod">
          <ac:chgData name="Andres David Camelo Bolivar" userId="47da30a1-06f3-4a39-a197-c04a977792d5" providerId="ADAL" clId="{7A427972-8A72-4EB4-B261-955C01843B0B}" dt="2025-05-15T16:24:24.152" v="1933" actId="1076"/>
          <ac:picMkLst>
            <pc:docMk/>
            <pc:sldMk cId="2275750595" sldId="278"/>
            <ac:picMk id="4" creationId="{19A94F9B-1B1C-D48B-5FC0-51D12084D2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429A6C1-39A7-9F38-672C-F0DC83A4CD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1837A8C-E172-D466-AD79-682385710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42F28-72B5-9627-9D2D-F1DFFAD3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485A1-C483-2813-554F-A70404C0E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1309"/>
          </a:xfrm>
        </p:spPr>
        <p:txBody>
          <a:bodyPr>
            <a:normAutofit fontScale="90000"/>
          </a:bodyPr>
          <a:lstStyle/>
          <a:p>
            <a:r>
              <a:rPr lang="es-CO" sz="2700" b="1" dirty="0"/>
              <a:t>Instituto Nacional de Salud </a:t>
            </a:r>
            <a:br>
              <a:rPr lang="es-C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C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93D13-89BE-7069-A89E-AB989228C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844" y="1753850"/>
            <a:ext cx="9144000" cy="2454639"/>
          </a:xfrm>
        </p:spPr>
        <p:txBody>
          <a:bodyPr>
            <a:normAutofit/>
          </a:bodyPr>
          <a:lstStyle/>
          <a:p>
            <a:pPr algn="l"/>
            <a:r>
              <a:rPr lang="es-ES" sz="1800" kern="100" dirty="0">
                <a:effectLst/>
              </a:rPr>
              <a:t>En la sesión No. 4 del Consejo Nacional de Riesgos Laborales efectuada el 6 de noviembre de 2024,el </a:t>
            </a:r>
            <a:r>
              <a:rPr lang="es-CO" sz="1800" dirty="0"/>
              <a:t>Instituto Nacional de Salud </a:t>
            </a:r>
            <a:r>
              <a:rPr lang="es-ES" sz="1800" kern="100" dirty="0">
                <a:effectLst/>
              </a:rPr>
              <a:t>realiza la presentación del avance de los proyectos financiados con recursos del Fondo de riesgos Laborales.</a:t>
            </a:r>
            <a:endParaRPr lang="es-CO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58DF3F-E61C-FB67-D74B-E29E9BA200C6}"/>
              </a:ext>
            </a:extLst>
          </p:cNvPr>
          <p:cNvSpPr txBox="1"/>
          <p:nvPr/>
        </p:nvSpPr>
        <p:spPr>
          <a:xfrm>
            <a:off x="1524000" y="3148641"/>
            <a:ext cx="8641688" cy="3003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kern="100" dirty="0">
                <a:latin typeface="Verdana" panose="020B0604030504040204" pitchFamily="34" charset="0"/>
              </a:rPr>
              <a:t>Avances proyecto “Efectos de la terapia de inmersión en la naturaleza “Vitamina N” sobre los niveles de estrés en trabajadores de la salud en la ciudad de Bogotá: un estudio de evaluación de intervención, 2022 – 2024”.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kern="100" dirty="0">
                <a:latin typeface="Verdana" panose="020B0604030504040204" pitchFamily="34" charset="0"/>
              </a:rPr>
              <a:t>Avances proyecto “Caracterización de las condiciones de trabajo y las prácticas asociadas a la exposición  a sílice y asbesto en el sector de la construcción”.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kern="100" dirty="0">
                <a:latin typeface="Verdana" panose="020B0604030504040204" pitchFamily="34" charset="0"/>
              </a:rPr>
              <a:t>Avances proyecto “Modificaciones epigenéticas en ex trabajadores de minería de carbón a cielo abierto de municipios priorizados del departamento del cesar y magdalena– SALUDCARB”.</a:t>
            </a:r>
            <a:endParaRPr lang="es-CO" kern="100" dirty="0">
              <a:latin typeface="Verdana" panose="020B0604030504040204" pitchFamily="34" charset="0"/>
            </a:endParaRPr>
          </a:p>
          <a:p>
            <a:pPr marL="228600" indent="-228600" algn="just">
              <a:buAutoNum type="arabicPeriod"/>
            </a:pPr>
            <a:endParaRPr lang="es-CO" sz="1050" kern="120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4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C7D8-C7C0-558F-136F-6CD80B78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15304-9043-B99A-6504-937889EBD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563" y="1211031"/>
            <a:ext cx="9144000" cy="901309"/>
          </a:xfrm>
        </p:spPr>
        <p:txBody>
          <a:bodyPr>
            <a:normAutofit fontScale="90000"/>
          </a:bodyPr>
          <a:lstStyle/>
          <a:p>
            <a:br>
              <a:rPr lang="es-CO" sz="2000" b="1" dirty="0"/>
            </a:br>
            <a:br>
              <a:rPr lang="es-CO" sz="2000" b="1" dirty="0"/>
            </a:br>
            <a:br>
              <a:rPr lang="es-CO" sz="2000" b="1" dirty="0"/>
            </a:br>
            <a:br>
              <a:rPr lang="es-CO" sz="2000" b="1" dirty="0"/>
            </a:br>
            <a:br>
              <a:rPr lang="es-CO" sz="2000" b="1" dirty="0"/>
            </a:br>
            <a:r>
              <a:rPr lang="es-CO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POSITIVA </a:t>
            </a:r>
            <a:br>
              <a:rPr lang="es-C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C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8DA924-5C22-1819-449F-1FE20875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63" y="1831487"/>
            <a:ext cx="4981307" cy="3930958"/>
          </a:xfrm>
        </p:spPr>
        <p:txBody>
          <a:bodyPr>
            <a:normAutofit/>
          </a:bodyPr>
          <a:lstStyle/>
          <a:p>
            <a:pPr algn="l"/>
            <a:r>
              <a:rPr lang="es-ES" sz="1800" kern="100" dirty="0"/>
              <a:t>En la sesión No. 4 del Consejo Nacional de Riesgos Laborales efectuada el 6 de noviembre de 2024, la ARL Positiva  presenta el proyecto de </a:t>
            </a:r>
            <a:r>
              <a:rPr lang="es-CO" sz="1800" kern="100" dirty="0"/>
              <a:t>Asesoramiento y servicios especializados en programación y analítica de datos orientados en la construcción y limpieza de datos del Sistema General de Riesgos Laborales.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A94F9B-1B1C-D48B-5FC0-51D12084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031" y="1661685"/>
            <a:ext cx="5661401" cy="2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63" y="2011326"/>
            <a:ext cx="8560904" cy="746194"/>
          </a:xfrm>
        </p:spPr>
        <p:txBody>
          <a:bodyPr>
            <a:normAutofit fontScale="90000"/>
          </a:bodyPr>
          <a:lstStyle/>
          <a:p>
            <a:br>
              <a:rPr lang="es-CO" sz="4800" b="1" dirty="0">
                <a:solidFill>
                  <a:schemeClr val="bg1"/>
                </a:solidFill>
              </a:rPr>
            </a:br>
            <a:r>
              <a:rPr lang="es-CO" sz="4800" b="1" dirty="0">
                <a:solidFill>
                  <a:schemeClr val="bg1"/>
                </a:solidFill>
              </a:rPr>
              <a:t>Consejo Nacional de Riesgos Laborales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1703A5A9-08A4-6F6B-AD2E-F7E7509200AE}"/>
              </a:ext>
            </a:extLst>
          </p:cNvPr>
          <p:cNvSpPr txBox="1">
            <a:spLocks/>
          </p:cNvSpPr>
          <p:nvPr/>
        </p:nvSpPr>
        <p:spPr>
          <a:xfrm>
            <a:off x="341167" y="3609274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600" b="1" dirty="0">
                <a:solidFill>
                  <a:schemeClr val="bg1"/>
                </a:solidFill>
              </a:rPr>
              <a:t>Cumplimiento Agenda</a:t>
            </a:r>
          </a:p>
          <a:p>
            <a:r>
              <a:rPr lang="es-CO" sz="26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D4A165C5-8C2A-D73E-5778-0F3B33123860}"/>
              </a:ext>
            </a:extLst>
          </p:cNvPr>
          <p:cNvSpPr txBox="1">
            <a:spLocks/>
          </p:cNvSpPr>
          <p:nvPr/>
        </p:nvSpPr>
        <p:spPr>
          <a:xfrm>
            <a:off x="1056168" y="5719501"/>
            <a:ext cx="7130902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chemeClr val="bg1"/>
                </a:solidFill>
              </a:rPr>
              <a:t>Dirección de Riesgos Laborales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723" y="337621"/>
            <a:ext cx="8352450" cy="66693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Cumplimiento Agenda 2024 - CNRL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E4268B-39C5-484B-A8D3-2BADE8C5DA38}"/>
              </a:ext>
            </a:extLst>
          </p:cNvPr>
          <p:cNvSpPr txBox="1"/>
          <p:nvPr/>
        </p:nvSpPr>
        <p:spPr>
          <a:xfrm>
            <a:off x="5016219" y="663944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www.mintrabajo.gov.co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B67047F-5F5D-E78E-401D-E69A0ADF2A71}"/>
              </a:ext>
            </a:extLst>
          </p:cNvPr>
          <p:cNvSpPr txBox="1">
            <a:spLocks/>
          </p:cNvSpPr>
          <p:nvPr/>
        </p:nvSpPr>
        <p:spPr>
          <a:xfrm>
            <a:off x="2195646" y="1274757"/>
            <a:ext cx="6071169" cy="4477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F4DA02-730B-3E5B-338A-3F966F9A9665}"/>
              </a:ext>
            </a:extLst>
          </p:cNvPr>
          <p:cNvSpPr txBox="1">
            <a:spLocks/>
          </p:cNvSpPr>
          <p:nvPr/>
        </p:nvSpPr>
        <p:spPr>
          <a:xfrm>
            <a:off x="2243493" y="1274756"/>
            <a:ext cx="5975476" cy="44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Posesión nuevos integrantes decreto 171 de 2024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s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70.000+ Gesto De Ok Fotografías de stock, fotos e imágenes libres de  derechos - iStock | Gesto ok, Tic, Pulgar arriba">
            <a:extLst>
              <a:ext uri="{FF2B5EF4-FFF2-40B4-BE49-F238E27FC236}">
                <a16:creationId xmlns:a16="http://schemas.microsoft.com/office/drawing/2014/main" id="{2EFA3007-F9C4-AA47-7653-2F74408E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64" y="652409"/>
            <a:ext cx="1493320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55631C-1A8E-CC74-C253-CCE822E52310}"/>
              </a:ext>
            </a:extLst>
          </p:cNvPr>
          <p:cNvSpPr txBox="1"/>
          <p:nvPr/>
        </p:nvSpPr>
        <p:spPr>
          <a:xfrm>
            <a:off x="534729" y="2710857"/>
            <a:ext cx="6097772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Sesión No. 1 del Consejo Nacional de Riesgos Laborales realizada el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2024,  el doctor Edwin Palma Egea Viceministro de Relaciones Laborales e Inspección en calidad de Presidente del Consejo Nacional de Riesgos Laborales realizo la posesión de los Miembros del Consejo Nacional de Riesgos laborales para el periodo 2024 -2026 como lo establece el decreto 171 de 2024 .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alud ocupacional: ¿qué es y cuáles son los beneficios que aporta a la  empresa? | Conexión ESAN">
            <a:extLst>
              <a:ext uri="{FF2B5EF4-FFF2-40B4-BE49-F238E27FC236}">
                <a16:creationId xmlns:a16="http://schemas.microsoft.com/office/drawing/2014/main" id="{6731B50B-B7C7-8501-7702-9E16A7AB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20" y="2696802"/>
            <a:ext cx="3713186" cy="23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723" y="337621"/>
            <a:ext cx="8352450" cy="66693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Cumplimiento Agenda 202 CNRL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E4268B-39C5-484B-A8D3-2BADE8C5DA38}"/>
              </a:ext>
            </a:extLst>
          </p:cNvPr>
          <p:cNvSpPr txBox="1"/>
          <p:nvPr/>
        </p:nvSpPr>
        <p:spPr>
          <a:xfrm>
            <a:off x="5016219" y="663944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www.mintrabajo.gov.co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B67047F-5F5D-E78E-401D-E69A0ADF2A71}"/>
              </a:ext>
            </a:extLst>
          </p:cNvPr>
          <p:cNvSpPr txBox="1">
            <a:spLocks/>
          </p:cNvSpPr>
          <p:nvPr/>
        </p:nvSpPr>
        <p:spPr>
          <a:xfrm>
            <a:off x="1799583" y="1274757"/>
            <a:ext cx="6799498" cy="4477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F4DA02-730B-3E5B-338A-3F966F9A9665}"/>
              </a:ext>
            </a:extLst>
          </p:cNvPr>
          <p:cNvSpPr txBox="1">
            <a:spLocks/>
          </p:cNvSpPr>
          <p:nvPr/>
        </p:nvSpPr>
        <p:spPr>
          <a:xfrm>
            <a:off x="1861163" y="1274756"/>
            <a:ext cx="6610770" cy="44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Presentación Dirección de Riesgos Laborales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s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70.000+ Gesto De Ok Fotografías de stock, fotos e imágenes libres de  derechos - iStock | Gesto ok, Tic, Pulgar arriba">
            <a:extLst>
              <a:ext uri="{FF2B5EF4-FFF2-40B4-BE49-F238E27FC236}">
                <a16:creationId xmlns:a16="http://schemas.microsoft.com/office/drawing/2014/main" id="{2EFA3007-F9C4-AA47-7653-2F74408E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17" y="550622"/>
            <a:ext cx="1493320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55631C-1A8E-CC74-C253-CCE822E52310}"/>
              </a:ext>
            </a:extLst>
          </p:cNvPr>
          <p:cNvSpPr txBox="1"/>
          <p:nvPr/>
        </p:nvSpPr>
        <p:spPr>
          <a:xfrm>
            <a:off x="512115" y="2771711"/>
            <a:ext cx="3983129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Sesión No. 1 del Consejo Nacional de Riesgos Laborales realizada el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2024, la Dra. Diana Carolina Galindo Poblador, en calidad de Secretaria Técnica del CNRL presenta a los miembros del Consejo 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E8E7466-0ECE-0549-A19E-E3C027042534}"/>
              </a:ext>
            </a:extLst>
          </p:cNvPr>
          <p:cNvGrpSpPr/>
          <p:nvPr/>
        </p:nvGrpSpPr>
        <p:grpSpPr>
          <a:xfrm>
            <a:off x="4556824" y="1638262"/>
            <a:ext cx="6610770" cy="3944981"/>
            <a:chOff x="1561382" y="1567792"/>
            <a:chExt cx="9515015" cy="3031452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1180104B-D319-98B5-9A4B-10128E93E455}"/>
                </a:ext>
              </a:extLst>
            </p:cNvPr>
            <p:cNvSpPr/>
            <p:nvPr/>
          </p:nvSpPr>
          <p:spPr>
            <a:xfrm>
              <a:off x="1561382" y="2533509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78B1B32-BA8D-3933-EB89-A4C736ED6DE0}"/>
                </a:ext>
              </a:extLst>
            </p:cNvPr>
            <p:cNvSpPr/>
            <p:nvPr/>
          </p:nvSpPr>
          <p:spPr>
            <a:xfrm>
              <a:off x="3518183" y="2533509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261FACC-8E3D-6213-87B4-7FC2B7E83A30}"/>
                </a:ext>
              </a:extLst>
            </p:cNvPr>
            <p:cNvSpPr/>
            <p:nvPr/>
          </p:nvSpPr>
          <p:spPr>
            <a:xfrm>
              <a:off x="5678997" y="2521724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1CFA4036-4AA2-4445-112E-D2ADB85CEF16}"/>
                </a:ext>
              </a:extLst>
            </p:cNvPr>
            <p:cNvSpPr/>
            <p:nvPr/>
          </p:nvSpPr>
          <p:spPr>
            <a:xfrm>
              <a:off x="7573022" y="2521724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12209E8A-371A-756B-60FA-0F36003A45E4}"/>
                </a:ext>
              </a:extLst>
            </p:cNvPr>
            <p:cNvSpPr txBox="1"/>
            <p:nvPr/>
          </p:nvSpPr>
          <p:spPr>
            <a:xfrm>
              <a:off x="9016190" y="2581974"/>
              <a:ext cx="556563" cy="30072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354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97021BF-4FCA-C483-349D-5C9C3F1AD5E2}"/>
                </a:ext>
              </a:extLst>
            </p:cNvPr>
            <p:cNvSpPr/>
            <p:nvPr/>
          </p:nvSpPr>
          <p:spPr>
            <a:xfrm>
              <a:off x="5064509" y="1567792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3690942-D423-DA5A-F96A-E8D1ACAC6D13}"/>
                </a:ext>
              </a:extLst>
            </p:cNvPr>
            <p:cNvGrpSpPr/>
            <p:nvPr/>
          </p:nvGrpSpPr>
          <p:grpSpPr>
            <a:xfrm>
              <a:off x="2170691" y="1949238"/>
              <a:ext cx="7006096" cy="1347372"/>
              <a:chOff x="3194645" y="3394788"/>
              <a:chExt cx="16548775" cy="3182567"/>
            </a:xfrm>
          </p:grpSpPr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19961ED0-11A2-E233-7BD0-740A8644D6DE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>
                <a:off x="11469218" y="3394788"/>
                <a:ext cx="1422" cy="760652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>
                <a:extLst>
                  <a:ext uri="{FF2B5EF4-FFF2-40B4-BE49-F238E27FC236}">
                    <a16:creationId xmlns:a16="http://schemas.microsoft.com/office/drawing/2014/main" id="{FEAA9859-03F4-BF29-0B69-29C2770C6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4645" y="4155440"/>
                <a:ext cx="16548775" cy="0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>
                <a:extLst>
                  <a:ext uri="{FF2B5EF4-FFF2-40B4-BE49-F238E27FC236}">
                    <a16:creationId xmlns:a16="http://schemas.microsoft.com/office/drawing/2014/main" id="{F3623F88-6438-35DA-BA46-95EBFADB254B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3194645" y="4155440"/>
                <a:ext cx="0" cy="587359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>
                <a:extLst>
                  <a:ext uri="{FF2B5EF4-FFF2-40B4-BE49-F238E27FC236}">
                    <a16:creationId xmlns:a16="http://schemas.microsoft.com/office/drawing/2014/main" id="{40C19919-0E9F-E878-3034-435BB561E32D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H="1" flipV="1">
                <a:off x="17394090" y="4127608"/>
                <a:ext cx="370" cy="587356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57DB775-BA51-1AFE-8559-74662D855A25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 flipV="1">
                <a:off x="7815347" y="4155440"/>
                <a:ext cx="1367" cy="587358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>
                <a:extLst>
                  <a:ext uri="{FF2B5EF4-FFF2-40B4-BE49-F238E27FC236}">
                    <a16:creationId xmlns:a16="http://schemas.microsoft.com/office/drawing/2014/main" id="{D004B1A6-6BDE-4BFF-A446-37CC4297253F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12919804" y="4127607"/>
                <a:ext cx="868" cy="587357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2C2CD276-547F-0966-551D-F287D2CD8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69424" y="5989995"/>
                <a:ext cx="0" cy="587360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56">
                <a:extLst>
                  <a:ext uri="{FF2B5EF4-FFF2-40B4-BE49-F238E27FC236}">
                    <a16:creationId xmlns:a16="http://schemas.microsoft.com/office/drawing/2014/main" id="{F9E3F5F1-4A97-90D3-4BE9-8B5227265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460" y="5886913"/>
                <a:ext cx="0" cy="594786"/>
              </a:xfrm>
              <a:prstGeom prst="line">
                <a:avLst/>
              </a:prstGeom>
              <a:ln w="57150">
                <a:solidFill>
                  <a:schemeClr val="tx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46F494D-9C4F-97E5-8B7C-997A354FEAB1}"/>
                </a:ext>
              </a:extLst>
            </p:cNvPr>
            <p:cNvSpPr/>
            <p:nvPr/>
          </p:nvSpPr>
          <p:spPr>
            <a:xfrm>
              <a:off x="9294472" y="2533507"/>
              <a:ext cx="1453677" cy="39502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3" dirty="0"/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066A56AD-0DC0-0A6B-1734-28492B3E6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9674" y="2273061"/>
              <a:ext cx="156" cy="248663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00E46A4-A59C-C9CD-A365-6DF0EEB594DD}"/>
                </a:ext>
              </a:extLst>
            </p:cNvPr>
            <p:cNvCxnSpPr/>
            <p:nvPr/>
          </p:nvCxnSpPr>
          <p:spPr>
            <a:xfrm>
              <a:off x="9162802" y="2259485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1EE16105-C87B-7A50-76F1-3B7B2F49AD78}"/>
                </a:ext>
              </a:extLst>
            </p:cNvPr>
            <p:cNvSpPr txBox="1"/>
            <p:nvPr/>
          </p:nvSpPr>
          <p:spPr>
            <a:xfrm>
              <a:off x="9026545" y="2468863"/>
              <a:ext cx="1872600" cy="50186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88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Grupo de Análisis </a:t>
              </a:r>
            </a:p>
            <a:p>
              <a:pPr algn="ctr"/>
              <a:r>
                <a:rPr lang="en-US" sz="88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y Monitoreo </a:t>
              </a:r>
            </a:p>
            <a:p>
              <a:pPr algn="ctr"/>
              <a:r>
                <a:rPr lang="en-US" sz="88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de la Información</a:t>
              </a:r>
            </a:p>
          </p:txBody>
        </p:sp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7B93849E-4E19-87BA-9255-05E663875CD0}"/>
                </a:ext>
              </a:extLst>
            </p:cNvPr>
            <p:cNvSpPr txBox="1"/>
            <p:nvPr/>
          </p:nvSpPr>
          <p:spPr>
            <a:xfrm>
              <a:off x="4910661" y="1641057"/>
              <a:ext cx="1761372" cy="24344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Dirección de Riesgos Laborales</a:t>
              </a: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951DAFD9-B87D-52D2-FF51-23183826FADC}"/>
                </a:ext>
              </a:extLst>
            </p:cNvPr>
            <p:cNvSpPr txBox="1"/>
            <p:nvPr/>
          </p:nvSpPr>
          <p:spPr>
            <a:xfrm>
              <a:off x="1592339" y="2550008"/>
              <a:ext cx="1502334" cy="38997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Grupo de Promoción </a:t>
              </a:r>
            </a:p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y prevención</a:t>
              </a:r>
            </a:p>
          </p:txBody>
        </p: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D5B49348-9834-7EFA-D96B-97E02A407FE2}"/>
                </a:ext>
              </a:extLst>
            </p:cNvPr>
            <p:cNvSpPr txBox="1"/>
            <p:nvPr/>
          </p:nvSpPr>
          <p:spPr>
            <a:xfrm>
              <a:off x="3663191" y="2533536"/>
              <a:ext cx="1268296" cy="38997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Grupo de </a:t>
              </a:r>
            </a:p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Medicina Laboral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D2B2F99-0153-3219-685F-3A3D0D568FB0}"/>
                </a:ext>
              </a:extLst>
            </p:cNvPr>
            <p:cNvSpPr txBox="1"/>
            <p:nvPr/>
          </p:nvSpPr>
          <p:spPr>
            <a:xfrm>
              <a:off x="5655219" y="2552705"/>
              <a:ext cx="1356461" cy="38997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Grupo de Segunda</a:t>
              </a:r>
            </a:p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 Instancia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C3A90A-794E-68B4-86AD-DDFB810F4193}"/>
                </a:ext>
              </a:extLst>
            </p:cNvPr>
            <p:cNvSpPr txBox="1"/>
            <p:nvPr/>
          </p:nvSpPr>
          <p:spPr>
            <a:xfrm>
              <a:off x="7329524" y="2536433"/>
              <a:ext cx="1873536" cy="38997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67" b="1" dirty="0">
                  <a:solidFill>
                    <a:schemeClr val="bg1"/>
                  </a:solidFill>
                  <a:latin typeface="Poppins SemiBold" pitchFamily="2" charset="77"/>
                  <a:cs typeface="Poppins SemiBold" pitchFamily="2" charset="77"/>
                </a:rPr>
                <a:t>Grupo de Gestión Administrativa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1DC75768-02F7-0EFC-1A83-BED45EC4F7B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356441" y="3975916"/>
              <a:ext cx="3952503" cy="623328"/>
            </a:xfrm>
            <a:prstGeom prst="rect">
              <a:avLst/>
            </a:prstGeom>
          </p:spPr>
          <p:txBody>
            <a:bodyPr vert="horz" wrap="square" lIns="38713" tIns="19356" rIns="38713" bIns="19356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37052">
                <a:lnSpc>
                  <a:spcPts val="1736"/>
                </a:lnSpc>
              </a:pP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RESOLUCI</a:t>
              </a: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Ó</a:t>
              </a: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N </a:t>
              </a:r>
              <a:endParaRPr lang="es-ES" sz="1354" b="1" dirty="0">
                <a:latin typeface="Poppins SemiBold" pitchFamily="2" charset="77"/>
                <a:cs typeface="Poppins SemiBold" pitchFamily="2" charset="77"/>
                <a:sym typeface="Calibri"/>
              </a:endParaRPr>
            </a:p>
            <a:p>
              <a:pPr defTabSz="737052">
                <a:lnSpc>
                  <a:spcPts val="1736"/>
                </a:lnSpc>
              </a:pP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5147 DE 2014 </a:t>
              </a:r>
              <a:endParaRPr lang="es-CO" sz="1354" b="1" dirty="0">
                <a:latin typeface="Poppins SemiBold" pitchFamily="2" charset="77"/>
                <a:cs typeface="Poppins SemiBold" pitchFamily="2" charset="77"/>
                <a:sym typeface="Calibri"/>
              </a:endParaRPr>
            </a:p>
            <a:p>
              <a:pPr>
                <a:lnSpc>
                  <a:spcPts val="1736"/>
                </a:lnSpc>
              </a:pPr>
              <a:r>
                <a:rPr lang="x-none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(REESTRUCTURA COORDINACIONES Y FORMA GRUPOS)</a:t>
              </a:r>
            </a:p>
            <a:p>
              <a:pPr>
                <a:lnSpc>
                  <a:spcPts val="1736"/>
                </a:lnSpc>
              </a:pPr>
              <a:r>
                <a:rPr lang="en-US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DB5E215-0EE1-7158-6FFA-B192EDDD80A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114193" y="3875090"/>
              <a:ext cx="2371334" cy="450091"/>
            </a:xfrm>
            <a:prstGeom prst="rect">
              <a:avLst/>
            </a:prstGeom>
          </p:spPr>
          <p:txBody>
            <a:bodyPr vert="horz" wrap="square" lIns="38713" tIns="19356" rIns="38713" bIns="19356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>
                <a:spcBef>
                  <a:spcPts val="0"/>
                </a:spcBef>
                <a:defRPr/>
              </a:pP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RESOLUCI</a:t>
              </a: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Ó</a:t>
              </a: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N </a:t>
              </a:r>
              <a:endParaRPr lang="es-ES" sz="1354" b="1" dirty="0">
                <a:latin typeface="Poppins SemiBold" pitchFamily="2" charset="77"/>
                <a:cs typeface="Poppins SemiBold" pitchFamily="2" charset="77"/>
                <a:sym typeface="Calibri"/>
              </a:endParaRPr>
            </a:p>
            <a:p>
              <a:pPr latinLnBrk="1">
                <a:spcBef>
                  <a:spcPts val="0"/>
                </a:spcBef>
                <a:defRPr/>
              </a:pP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3648 </a:t>
              </a: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 D</a:t>
              </a: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E 2016</a:t>
              </a:r>
              <a:endParaRPr lang="es-CO" sz="1354" b="1" dirty="0">
                <a:latin typeface="Poppins SemiBold" pitchFamily="2" charset="77"/>
                <a:cs typeface="Poppins SemiBold" pitchFamily="2" charset="77"/>
                <a:sym typeface="Calibri"/>
              </a:endParaRPr>
            </a:p>
            <a:p>
              <a:pPr latinLnBrk="1">
                <a:spcBef>
                  <a:spcPts val="0"/>
                </a:spcBef>
                <a:defRPr/>
              </a:pPr>
              <a:r>
                <a:rPr lang="x-none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(CREACI</a:t>
              </a:r>
              <a:r>
                <a:rPr lang="es-CO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Ó</a:t>
              </a:r>
              <a:r>
                <a:rPr lang="x-none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N)</a:t>
              </a: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9D66EECC-BE20-4E53-4567-1F0E8456F8F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485526" y="3890114"/>
              <a:ext cx="1413617" cy="450091"/>
            </a:xfrm>
            <a:prstGeom prst="rect">
              <a:avLst/>
            </a:prstGeom>
          </p:spPr>
          <p:txBody>
            <a:bodyPr vert="horz" wrap="square" lIns="38713" tIns="19356" rIns="38713" bIns="19356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>
                <a:spcBef>
                  <a:spcPts val="0"/>
                </a:spcBef>
                <a:defRPr/>
              </a:pP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RESOLUCI</a:t>
              </a: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Ó</a:t>
              </a: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N </a:t>
              </a:r>
              <a:endParaRPr lang="es-ES" sz="1354" b="1" dirty="0">
                <a:latin typeface="Poppins SemiBold" pitchFamily="2" charset="77"/>
                <a:cs typeface="Poppins SemiBold" pitchFamily="2" charset="77"/>
                <a:sym typeface="Calibri"/>
              </a:endParaRPr>
            </a:p>
            <a:p>
              <a:pPr latinLnBrk="1">
                <a:spcBef>
                  <a:spcPts val="0"/>
                </a:spcBef>
                <a:defRPr/>
              </a:pP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1125 D</a:t>
              </a:r>
              <a:r>
                <a:rPr lang="x-none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E 20</a:t>
              </a:r>
              <a:r>
                <a:rPr lang="es-CO" sz="1354" b="1" dirty="0">
                  <a:latin typeface="Poppins SemiBold" pitchFamily="2" charset="77"/>
                  <a:cs typeface="Poppins SemiBold" pitchFamily="2" charset="77"/>
                  <a:sym typeface="Calibri"/>
                </a:rPr>
                <a:t>22</a:t>
              </a:r>
            </a:p>
            <a:p>
              <a:pPr latinLnBrk="1">
                <a:spcBef>
                  <a:spcPts val="0"/>
                </a:spcBef>
                <a:defRPr/>
              </a:pPr>
              <a:r>
                <a:rPr lang="x-none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(CREACI</a:t>
              </a:r>
              <a:r>
                <a:rPr lang="es-CO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Ó</a:t>
              </a:r>
              <a:r>
                <a:rPr lang="x-none" sz="1059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Calibri"/>
                </a:rPr>
                <a:t>N)</a:t>
              </a:r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3E8B502A-AAC0-CC24-2DA2-299EFDBC4727}"/>
                </a:ext>
              </a:extLst>
            </p:cNvPr>
            <p:cNvCxnSpPr/>
            <p:nvPr/>
          </p:nvCxnSpPr>
          <p:spPr>
            <a:xfrm>
              <a:off x="10021310" y="2986881"/>
              <a:ext cx="0" cy="251809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0641DC48-D083-643D-0078-146E96AC150C}"/>
                </a:ext>
              </a:extLst>
            </p:cNvPr>
            <p:cNvCxnSpPr/>
            <p:nvPr/>
          </p:nvCxnSpPr>
          <p:spPr>
            <a:xfrm>
              <a:off x="10021310" y="3303096"/>
              <a:ext cx="0" cy="251809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9893A311-853A-B948-BE52-0D75E52F7BC6}"/>
                </a:ext>
              </a:extLst>
            </p:cNvPr>
            <p:cNvCxnSpPr/>
            <p:nvPr/>
          </p:nvCxnSpPr>
          <p:spPr>
            <a:xfrm>
              <a:off x="8185644" y="3303096"/>
              <a:ext cx="0" cy="251809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55CBECE4-2204-94A5-27DA-75D62D9F4239}"/>
                </a:ext>
              </a:extLst>
            </p:cNvPr>
            <p:cNvCxnSpPr>
              <a:cxnSpLocks/>
            </p:cNvCxnSpPr>
            <p:nvPr/>
          </p:nvCxnSpPr>
          <p:spPr>
            <a:xfrm>
              <a:off x="6308944" y="3371963"/>
              <a:ext cx="0" cy="248665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6168BA62-8595-079C-5936-CE80890F0B0E}"/>
                </a:ext>
              </a:extLst>
            </p:cNvPr>
            <p:cNvCxnSpPr>
              <a:cxnSpLocks/>
            </p:cNvCxnSpPr>
            <p:nvPr/>
          </p:nvCxnSpPr>
          <p:spPr>
            <a:xfrm>
              <a:off x="4126912" y="3007448"/>
              <a:ext cx="0" cy="248665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10F3F7BE-A63E-7FE0-AC9A-9447E12279FF}"/>
                </a:ext>
              </a:extLst>
            </p:cNvPr>
            <p:cNvCxnSpPr>
              <a:cxnSpLocks/>
            </p:cNvCxnSpPr>
            <p:nvPr/>
          </p:nvCxnSpPr>
          <p:spPr>
            <a:xfrm>
              <a:off x="4127491" y="3345619"/>
              <a:ext cx="0" cy="248665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01882587-3DC4-99C6-6B2A-9E6EF97DD4D3}"/>
                </a:ext>
              </a:extLst>
            </p:cNvPr>
            <p:cNvCxnSpPr>
              <a:cxnSpLocks/>
            </p:cNvCxnSpPr>
            <p:nvPr/>
          </p:nvCxnSpPr>
          <p:spPr>
            <a:xfrm>
              <a:off x="2170504" y="2986881"/>
              <a:ext cx="0" cy="248665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247B62FD-4FCC-55F4-1AF7-D90376B2299A}"/>
                </a:ext>
              </a:extLst>
            </p:cNvPr>
            <p:cNvCxnSpPr>
              <a:cxnSpLocks/>
            </p:cNvCxnSpPr>
            <p:nvPr/>
          </p:nvCxnSpPr>
          <p:spPr>
            <a:xfrm>
              <a:off x="2180332" y="3345619"/>
              <a:ext cx="0" cy="248665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C58B706E-BCE7-D8E7-1AFF-8E9B6AE8B1ED}"/>
                </a:ext>
              </a:extLst>
            </p:cNvPr>
            <p:cNvCxnSpPr/>
            <p:nvPr/>
          </p:nvCxnSpPr>
          <p:spPr>
            <a:xfrm>
              <a:off x="2157504" y="3782037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F4C37516-541B-138D-695F-7306988074B1}"/>
                </a:ext>
              </a:extLst>
            </p:cNvPr>
            <p:cNvCxnSpPr/>
            <p:nvPr/>
          </p:nvCxnSpPr>
          <p:spPr>
            <a:xfrm>
              <a:off x="3627347" y="3795469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EC86D78D-A419-86A6-1EFF-9547F79E51E9}"/>
                </a:ext>
              </a:extLst>
            </p:cNvPr>
            <p:cNvCxnSpPr/>
            <p:nvPr/>
          </p:nvCxnSpPr>
          <p:spPr>
            <a:xfrm>
              <a:off x="5074361" y="3799073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25F48B4-F029-2735-A307-4F230F9E36CA}"/>
                </a:ext>
              </a:extLst>
            </p:cNvPr>
            <p:cNvCxnSpPr/>
            <p:nvPr/>
          </p:nvCxnSpPr>
          <p:spPr>
            <a:xfrm>
              <a:off x="7579685" y="3799897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CB0063FA-FDDC-8E60-6B57-1C40B147FB38}"/>
                </a:ext>
              </a:extLst>
            </p:cNvPr>
            <p:cNvCxnSpPr/>
            <p:nvPr/>
          </p:nvCxnSpPr>
          <p:spPr>
            <a:xfrm>
              <a:off x="9629383" y="3782037"/>
              <a:ext cx="1447014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9AB01A48-ACF0-EBA8-88FF-11049C4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52889" y="3782037"/>
              <a:ext cx="256928" cy="0"/>
            </a:xfrm>
            <a:prstGeom prst="line">
              <a:avLst/>
            </a:prstGeom>
            <a:ln w="57150">
              <a:solidFill>
                <a:schemeClr val="tx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81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723" y="337621"/>
            <a:ext cx="8352450" cy="66693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Cumplimiento Agenda 2024 CNRL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E4268B-39C5-484B-A8D3-2BADE8C5DA38}"/>
              </a:ext>
            </a:extLst>
          </p:cNvPr>
          <p:cNvSpPr txBox="1"/>
          <p:nvPr/>
        </p:nvSpPr>
        <p:spPr>
          <a:xfrm>
            <a:off x="5016219" y="663944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www.mintrabajo.gov.co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B67047F-5F5D-E78E-401D-E69A0ADF2A71}"/>
              </a:ext>
            </a:extLst>
          </p:cNvPr>
          <p:cNvSpPr txBox="1">
            <a:spLocks/>
          </p:cNvSpPr>
          <p:nvPr/>
        </p:nvSpPr>
        <p:spPr>
          <a:xfrm>
            <a:off x="646341" y="1331958"/>
            <a:ext cx="7046705" cy="6607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F4DA02-730B-3E5B-338A-3F966F9A9665}"/>
              </a:ext>
            </a:extLst>
          </p:cNvPr>
          <p:cNvSpPr txBox="1">
            <a:spLocks/>
          </p:cNvSpPr>
          <p:nvPr/>
        </p:nvSpPr>
        <p:spPr>
          <a:xfrm>
            <a:off x="646341" y="1331958"/>
            <a:ext cx="6610770" cy="44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</a:pPr>
            <a:r>
              <a:rPr lang="es-CO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Presentación y aprobación presupuesto Fondo de Riesgos Laborales vigencia 202</a:t>
            </a:r>
            <a:r>
              <a:rPr lang="es-CO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s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70.000+ Gesto De Ok Fotografías de stock, fotos e imágenes libres de  derechos - iStock | Gesto ok, Tic, Pulgar arriba">
            <a:extLst>
              <a:ext uri="{FF2B5EF4-FFF2-40B4-BE49-F238E27FC236}">
                <a16:creationId xmlns:a16="http://schemas.microsoft.com/office/drawing/2014/main" id="{2EFA3007-F9C4-AA47-7653-2F74408E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15" y="809157"/>
            <a:ext cx="1493320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55631C-1A8E-CC74-C253-CCE822E52310}"/>
              </a:ext>
            </a:extLst>
          </p:cNvPr>
          <p:cNvSpPr txBox="1"/>
          <p:nvPr/>
        </p:nvSpPr>
        <p:spPr>
          <a:xfrm>
            <a:off x="646341" y="3200125"/>
            <a:ext cx="632861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sesión No. 2 del Consejo Nacional de Riesgos Laborales efectuada el 22 de marzo de 2024, se presentó la proyección de ingresos para la vigencia 2024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proyección del presupuesto de gasto para el año 2024 el cual fue aprobado por unanimidad.</a:t>
            </a:r>
            <a:endParaRPr lang="es-C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uiénes Somos – Fondo de Riesgos Laborales">
            <a:extLst>
              <a:ext uri="{FF2B5EF4-FFF2-40B4-BE49-F238E27FC236}">
                <a16:creationId xmlns:a16="http://schemas.microsoft.com/office/drawing/2014/main" id="{B13A3B80-53EF-E518-E413-D122503D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33" y="3303276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3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723" y="337621"/>
            <a:ext cx="8352450" cy="66693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Cumplimiento Agenda 2024 CNRL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E4268B-39C5-484B-A8D3-2BADE8C5DA38}"/>
              </a:ext>
            </a:extLst>
          </p:cNvPr>
          <p:cNvSpPr txBox="1"/>
          <p:nvPr/>
        </p:nvSpPr>
        <p:spPr>
          <a:xfrm>
            <a:off x="5016219" y="663944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www.mintrabajo.gov.co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F4DA02-730B-3E5B-338A-3F966F9A9665}"/>
              </a:ext>
            </a:extLst>
          </p:cNvPr>
          <p:cNvSpPr txBox="1">
            <a:spLocks/>
          </p:cNvSpPr>
          <p:nvPr/>
        </p:nvSpPr>
        <p:spPr>
          <a:xfrm>
            <a:off x="832410" y="1221821"/>
            <a:ext cx="6610770" cy="44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15000"/>
              </a:lnSpc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Presentación Proyectos Recursos del FRL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br>
              <a:rPr lang="es-CO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Nacional De Colombia</a:t>
            </a:r>
            <a:endParaRPr lang="es-CO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s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70.000+ Gesto De Ok Fotografías de stock, fotos e imágenes libres de  derechos - iStock | Gesto ok, Tic, Pulgar arriba">
            <a:extLst>
              <a:ext uri="{FF2B5EF4-FFF2-40B4-BE49-F238E27FC236}">
                <a16:creationId xmlns:a16="http://schemas.microsoft.com/office/drawing/2014/main" id="{2EFA3007-F9C4-AA47-7653-2F74408E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49" y="699020"/>
            <a:ext cx="1493320" cy="14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55631C-1A8E-CC74-C253-CCE822E52310}"/>
              </a:ext>
            </a:extLst>
          </p:cNvPr>
          <p:cNvSpPr txBox="1"/>
          <p:nvPr/>
        </p:nvSpPr>
        <p:spPr>
          <a:xfrm>
            <a:off x="832410" y="2479194"/>
            <a:ext cx="6328618" cy="335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sesión No. 3 del Consejo Nacional de Riesgos Laborales efectuada el 13 de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agosto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2024, la Universidad Nacional realiza la presentación de los siguientes proyectos: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guías, actualización manual de procedimientos y proyecto de norma de Rehabilitación y Reincorporación Ocupacional.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écnico para definir un modelo de protección de riesgos laborales para la población vulnerable del área rural.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de viabilidad respecto al incremento del aporte del 1% al 3% del total de la cotización del total de la cotización al FRL.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AB250F0-B15E-9DB0-360D-2C5292526C5F}"/>
              </a:ext>
            </a:extLst>
          </p:cNvPr>
          <p:cNvGrpSpPr/>
          <p:nvPr/>
        </p:nvGrpSpPr>
        <p:grpSpPr>
          <a:xfrm>
            <a:off x="8076080" y="2901462"/>
            <a:ext cx="3539755" cy="2553040"/>
            <a:chOff x="7709492" y="2454895"/>
            <a:chExt cx="4270068" cy="3448252"/>
          </a:xfrm>
        </p:grpSpPr>
        <p:pic>
          <p:nvPicPr>
            <p:cNvPr id="5126" name="Picture 6" descr="Pensión de trabajadores de alto riesgo y el Decreto 2090 de 2003">
              <a:extLst>
                <a:ext uri="{FF2B5EF4-FFF2-40B4-BE49-F238E27FC236}">
                  <a16:creationId xmlns:a16="http://schemas.microsoft.com/office/drawing/2014/main" id="{B10C5831-DA52-7AC7-6B17-66CC86419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817" y="2454895"/>
              <a:ext cx="2125743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Pensión especial de vejez: Guía técnica para identificar las actividades de  alto riesgo - Godoy Cordoba">
              <a:extLst>
                <a:ext uri="{FF2B5EF4-FFF2-40B4-BE49-F238E27FC236}">
                  <a16:creationId xmlns:a16="http://schemas.microsoft.com/office/drawing/2014/main" id="{94D06FC6-9067-198D-8C20-8E4E2E06F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492" y="4302745"/>
              <a:ext cx="2348577" cy="160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Pensión especial de vejez por desarrollo de actividades de alto riesgo.  Regulación y aplicación - OCH Group Colombia - Consultoría Empresarial">
              <a:extLst>
                <a:ext uri="{FF2B5EF4-FFF2-40B4-BE49-F238E27FC236}">
                  <a16:creationId xmlns:a16="http://schemas.microsoft.com/office/drawing/2014/main" id="{3EBDB05C-DB60-69BE-41E5-8A0437E72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492" y="2454895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Evasión pensional en trabajos de alto riesgo sería de $7 billones |  Economía | Portafolio">
              <a:extLst>
                <a:ext uri="{FF2B5EF4-FFF2-40B4-BE49-F238E27FC236}">
                  <a16:creationId xmlns:a16="http://schemas.microsoft.com/office/drawing/2014/main" id="{CFE36701-2BC6-7213-BD3A-728A1F69A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340" y="4302744"/>
              <a:ext cx="2386220" cy="1600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72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FA34-5B1F-21D2-2A73-5DE147411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1309"/>
          </a:xfrm>
        </p:spPr>
        <p:txBody>
          <a:bodyPr>
            <a:normAutofit/>
          </a:bodyPr>
          <a:lstStyle/>
          <a:p>
            <a:r>
              <a:rPr lang="es-CO" sz="2000" b="1" dirty="0"/>
              <a:t>Organización Iberoamericana de Seguridad Social - OISS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88C53C-BD47-8C3B-8936-1FF527C9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108" y="2668250"/>
            <a:ext cx="9144000" cy="245463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sesión No. 3 del Consejo Nacional de Riesgos Laborales efectuada el 13 de 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agosto</a:t>
            </a: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2024, la Organización Iberoamericana de Seguridad Social OISS realiza la presentación de los siguientes proyectos: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acciones de Promoción de la Salud Mental y prevención de Riesgos Psicosociales dirigida a los trabajadores del sector informal.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de sensibilización para la promoción de la afiliación al Sistema General de riesgos laborales.</a:t>
            </a:r>
          </a:p>
          <a:p>
            <a:pPr algn="l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358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540F3-634E-9975-0AD8-CC5EF9DC2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28B45-8515-A935-AAB1-12B85604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CO" sz="3100" b="1"/>
              <a:t>Organización Internacional del Trabajo (OIT)</a:t>
            </a:r>
            <a:br>
              <a:rPr lang="es-CO" sz="3100" b="1"/>
            </a:br>
            <a:endParaRPr lang="es-CO" sz="3100" b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CE78B-079B-5370-155A-D2F3F04F3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kern="100" dirty="0">
                <a:effectLst/>
              </a:rPr>
              <a:t>En la sesión No. 4 del Consejo Nacional de Riesgos Laborales efectuada el 6 de noviembre de 2024, la Organización Internacional del Trabajo OIT realiza la presentación de </a:t>
            </a:r>
            <a:r>
              <a:rPr lang="es-ES" sz="1800" kern="100" dirty="0"/>
              <a:t>la </a:t>
            </a:r>
            <a:r>
              <a:rPr lang="es-ES_tradnl" sz="1800" kern="100" dirty="0"/>
              <a:t>implementación de una estrategia de seguridad y salud en el trabajo en población rural vulnerable con Tres componentes estratégicos</a:t>
            </a:r>
            <a:r>
              <a:rPr lang="es-ES" sz="1800" kern="1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95600" algn="l"/>
              </a:tabLst>
            </a:pPr>
            <a:r>
              <a:rPr lang="es-CO" sz="1800" b="0" kern="50" dirty="0">
                <a:effectLst/>
              </a:rPr>
              <a:t>Creación de información sobre las condiciones de salud y de trabajo de poblaciones rurales</a:t>
            </a:r>
            <a:endParaRPr lang="es-ES" sz="1800" b="0" kern="5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95600" algn="l"/>
              </a:tabLst>
            </a:pPr>
            <a:r>
              <a:rPr lang="es-CO" sz="1800" b="0" kern="50" dirty="0">
                <a:effectLst/>
              </a:rPr>
              <a:t>Formación en seguridad y salud en el trabajo para   trabajadores informales rurales del país.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95600" algn="l"/>
              </a:tabLst>
            </a:pPr>
            <a:r>
              <a:rPr lang="es-CO" sz="1800" b="0" kern="50" dirty="0">
                <a:effectLst/>
              </a:rPr>
              <a:t>Promoción de la salud y la prevención de los riesgos laborales.</a:t>
            </a:r>
            <a:endParaRPr lang="es-ES" sz="1800" b="0" kern="50" dirty="0">
              <a:effectLst/>
            </a:endParaRPr>
          </a:p>
          <a:p>
            <a:endParaRPr lang="es-CO" sz="1500" dirty="0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828E1D37-1579-267C-33E3-30D13F2B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9" b="-3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75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01964-CD21-7570-76D2-AD162758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CFF84-B17A-5A09-E696-F480AE716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3800"/>
            <a:ext cx="9144000" cy="901309"/>
          </a:xfrm>
        </p:spPr>
        <p:txBody>
          <a:bodyPr>
            <a:normAutofit/>
          </a:bodyPr>
          <a:lstStyle/>
          <a:p>
            <a:r>
              <a:rPr lang="es-CO" sz="2000" b="1" dirty="0"/>
              <a:t>Consejo Colombiano de Seguridad y Salud en el Trabajo</a:t>
            </a:r>
            <a:br>
              <a:rPr lang="es-C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51DF25-45D3-7379-8B28-7DAEA6108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617" y="1844655"/>
            <a:ext cx="9144000" cy="2454639"/>
          </a:xfrm>
        </p:spPr>
        <p:txBody>
          <a:bodyPr>
            <a:normAutofit/>
          </a:bodyPr>
          <a:lstStyle/>
          <a:p>
            <a:pPr algn="l"/>
            <a:r>
              <a:rPr lang="es-ES" sz="1200" kern="100" dirty="0">
                <a:effectLst/>
              </a:rPr>
              <a:t>En la sesión No. 4 del Consejo Nacional de Riesgos Laborales efectuada el 6 de noviembre de 2024, el </a:t>
            </a:r>
            <a:r>
              <a:rPr lang="es-CO" sz="1200" dirty="0"/>
              <a:t>Consejo Colombiano de Seguridad y Salud en el Trabajo</a:t>
            </a:r>
            <a:r>
              <a:rPr lang="es-ES" sz="1200" kern="100" dirty="0"/>
              <a:t> realiza la presentación del </a:t>
            </a:r>
            <a:r>
              <a:rPr lang="es-MX" sz="1200" kern="100" dirty="0"/>
              <a:t>Sistema de Garantía de Calidad del Sistema General de Riesgos Laborales (SGC-SGRL)</a:t>
            </a:r>
            <a:endParaRPr lang="es-CO" sz="1200" kern="1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EF8E19C-76E2-F694-EC24-C998DA4BF939}"/>
              </a:ext>
            </a:extLst>
          </p:cNvPr>
          <p:cNvGrpSpPr/>
          <p:nvPr/>
        </p:nvGrpSpPr>
        <p:grpSpPr>
          <a:xfrm>
            <a:off x="2151994" y="2816389"/>
            <a:ext cx="8516006" cy="2919248"/>
            <a:chOff x="488764" y="1447103"/>
            <a:chExt cx="8045635" cy="3247554"/>
          </a:xfrm>
        </p:grpSpPr>
        <p:sp>
          <p:nvSpPr>
            <p:cNvPr id="5" name="Rectangle 39">
              <a:extLst>
                <a:ext uri="{FF2B5EF4-FFF2-40B4-BE49-F238E27FC236}">
                  <a16:creationId xmlns:a16="http://schemas.microsoft.com/office/drawing/2014/main" id="{4FD39B48-6748-3A84-C86F-2326935D550D}"/>
                </a:ext>
              </a:extLst>
            </p:cNvPr>
            <p:cNvSpPr/>
            <p:nvPr/>
          </p:nvSpPr>
          <p:spPr>
            <a:xfrm>
              <a:off x="6874934" y="3367618"/>
              <a:ext cx="1659465" cy="270062"/>
            </a:xfrm>
            <a:prstGeom prst="rect">
              <a:avLst/>
            </a:prstGeom>
            <a:solidFill>
              <a:srgbClr val="95BBD5"/>
            </a:solidFill>
            <a:ln>
              <a:noFill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495ED0A8-0450-6FB2-DA98-E5A54C818BD8}"/>
                </a:ext>
              </a:extLst>
            </p:cNvPr>
            <p:cNvSpPr/>
            <p:nvPr/>
          </p:nvSpPr>
          <p:spPr>
            <a:xfrm>
              <a:off x="609600" y="1809750"/>
              <a:ext cx="1549899" cy="270062"/>
            </a:xfrm>
            <a:prstGeom prst="rect">
              <a:avLst/>
            </a:prstGeom>
            <a:solidFill>
              <a:srgbClr val="95BBD5"/>
            </a:solidFill>
            <a:ln>
              <a:noFill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ACC0543-F3DD-ADA8-CBA7-14F3C878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014" y="2738139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12" y="37"/>
                </a:cxn>
                <a:cxn ang="0">
                  <a:pos x="216" y="73"/>
                </a:cxn>
                <a:cxn ang="0">
                  <a:pos x="223" y="108"/>
                </a:cxn>
                <a:cxn ang="0">
                  <a:pos x="233" y="142"/>
                </a:cxn>
                <a:cxn ang="0">
                  <a:pos x="245" y="175"/>
                </a:cxn>
                <a:cxn ang="0">
                  <a:pos x="259" y="208"/>
                </a:cxn>
                <a:cxn ang="0">
                  <a:pos x="275" y="239"/>
                </a:cxn>
                <a:cxn ang="0">
                  <a:pos x="293" y="268"/>
                </a:cxn>
                <a:cxn ang="0">
                  <a:pos x="313" y="296"/>
                </a:cxn>
                <a:cxn ang="0">
                  <a:pos x="335" y="323"/>
                </a:cxn>
                <a:cxn ang="0">
                  <a:pos x="358" y="348"/>
                </a:cxn>
                <a:cxn ang="0">
                  <a:pos x="383" y="372"/>
                </a:cxn>
                <a:cxn ang="0">
                  <a:pos x="410" y="394"/>
                </a:cxn>
                <a:cxn ang="0">
                  <a:pos x="438" y="414"/>
                </a:cxn>
                <a:cxn ang="0">
                  <a:pos x="468" y="432"/>
                </a:cxn>
                <a:cxn ang="0">
                  <a:pos x="498" y="448"/>
                </a:cxn>
                <a:cxn ang="0">
                  <a:pos x="531" y="462"/>
                </a:cxn>
                <a:cxn ang="0">
                  <a:pos x="564" y="474"/>
                </a:cxn>
                <a:cxn ang="0">
                  <a:pos x="598" y="483"/>
                </a:cxn>
                <a:cxn ang="0">
                  <a:pos x="633" y="490"/>
                </a:cxn>
                <a:cxn ang="0">
                  <a:pos x="669" y="495"/>
                </a:cxn>
                <a:cxn ang="0">
                  <a:pos x="705" y="497"/>
                </a:cxn>
                <a:cxn ang="0">
                  <a:pos x="705" y="707"/>
                </a:cxn>
                <a:cxn ang="0">
                  <a:pos x="661" y="705"/>
                </a:cxn>
                <a:cxn ang="0">
                  <a:pos x="617" y="701"/>
                </a:cxn>
                <a:cxn ang="0">
                  <a:pos x="575" y="693"/>
                </a:cxn>
                <a:cxn ang="0">
                  <a:pos x="533" y="684"/>
                </a:cxn>
                <a:cxn ang="0">
                  <a:pos x="492" y="671"/>
                </a:cxn>
                <a:cxn ang="0">
                  <a:pos x="452" y="657"/>
                </a:cxn>
                <a:cxn ang="0">
                  <a:pos x="414" y="640"/>
                </a:cxn>
                <a:cxn ang="0">
                  <a:pos x="376" y="621"/>
                </a:cxn>
                <a:cxn ang="0">
                  <a:pos x="340" y="600"/>
                </a:cxn>
                <a:cxn ang="0">
                  <a:pos x="305" y="577"/>
                </a:cxn>
                <a:cxn ang="0">
                  <a:pos x="272" y="552"/>
                </a:cxn>
                <a:cxn ang="0">
                  <a:pos x="240" y="526"/>
                </a:cxn>
                <a:cxn ang="0">
                  <a:pos x="210" y="497"/>
                </a:cxn>
                <a:cxn ang="0">
                  <a:pos x="181" y="466"/>
                </a:cxn>
                <a:cxn ang="0">
                  <a:pos x="155" y="434"/>
                </a:cxn>
                <a:cxn ang="0">
                  <a:pos x="129" y="401"/>
                </a:cxn>
                <a:cxn ang="0">
                  <a:pos x="107" y="366"/>
                </a:cxn>
                <a:cxn ang="0">
                  <a:pos x="86" y="330"/>
                </a:cxn>
                <a:cxn ang="0">
                  <a:pos x="67" y="293"/>
                </a:cxn>
                <a:cxn ang="0">
                  <a:pos x="50" y="254"/>
                </a:cxn>
                <a:cxn ang="0">
                  <a:pos x="36" y="214"/>
                </a:cxn>
                <a:cxn ang="0">
                  <a:pos x="23" y="173"/>
                </a:cxn>
                <a:cxn ang="0">
                  <a:pos x="14" y="131"/>
                </a:cxn>
                <a:cxn ang="0">
                  <a:pos x="6" y="88"/>
                </a:cxn>
                <a:cxn ang="0">
                  <a:pos x="2" y="45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209" y="0"/>
                  </a:lnTo>
                  <a:lnTo>
                    <a:pt x="212" y="37"/>
                  </a:lnTo>
                  <a:lnTo>
                    <a:pt x="216" y="73"/>
                  </a:lnTo>
                  <a:lnTo>
                    <a:pt x="223" y="108"/>
                  </a:lnTo>
                  <a:lnTo>
                    <a:pt x="233" y="142"/>
                  </a:lnTo>
                  <a:lnTo>
                    <a:pt x="245" y="175"/>
                  </a:lnTo>
                  <a:lnTo>
                    <a:pt x="259" y="208"/>
                  </a:lnTo>
                  <a:lnTo>
                    <a:pt x="275" y="239"/>
                  </a:lnTo>
                  <a:lnTo>
                    <a:pt x="293" y="268"/>
                  </a:lnTo>
                  <a:lnTo>
                    <a:pt x="313" y="296"/>
                  </a:lnTo>
                  <a:lnTo>
                    <a:pt x="335" y="323"/>
                  </a:lnTo>
                  <a:lnTo>
                    <a:pt x="358" y="348"/>
                  </a:lnTo>
                  <a:lnTo>
                    <a:pt x="383" y="372"/>
                  </a:lnTo>
                  <a:lnTo>
                    <a:pt x="410" y="394"/>
                  </a:lnTo>
                  <a:lnTo>
                    <a:pt x="438" y="414"/>
                  </a:lnTo>
                  <a:lnTo>
                    <a:pt x="468" y="432"/>
                  </a:lnTo>
                  <a:lnTo>
                    <a:pt x="498" y="448"/>
                  </a:lnTo>
                  <a:lnTo>
                    <a:pt x="531" y="462"/>
                  </a:lnTo>
                  <a:lnTo>
                    <a:pt x="564" y="474"/>
                  </a:lnTo>
                  <a:lnTo>
                    <a:pt x="598" y="483"/>
                  </a:lnTo>
                  <a:lnTo>
                    <a:pt x="633" y="490"/>
                  </a:lnTo>
                  <a:lnTo>
                    <a:pt x="669" y="495"/>
                  </a:lnTo>
                  <a:lnTo>
                    <a:pt x="705" y="497"/>
                  </a:lnTo>
                  <a:lnTo>
                    <a:pt x="705" y="707"/>
                  </a:lnTo>
                  <a:lnTo>
                    <a:pt x="661" y="705"/>
                  </a:lnTo>
                  <a:lnTo>
                    <a:pt x="617" y="701"/>
                  </a:lnTo>
                  <a:lnTo>
                    <a:pt x="575" y="693"/>
                  </a:lnTo>
                  <a:lnTo>
                    <a:pt x="533" y="684"/>
                  </a:lnTo>
                  <a:lnTo>
                    <a:pt x="492" y="671"/>
                  </a:lnTo>
                  <a:lnTo>
                    <a:pt x="452" y="657"/>
                  </a:lnTo>
                  <a:lnTo>
                    <a:pt x="414" y="640"/>
                  </a:lnTo>
                  <a:lnTo>
                    <a:pt x="376" y="621"/>
                  </a:lnTo>
                  <a:lnTo>
                    <a:pt x="340" y="600"/>
                  </a:lnTo>
                  <a:lnTo>
                    <a:pt x="305" y="577"/>
                  </a:lnTo>
                  <a:lnTo>
                    <a:pt x="272" y="552"/>
                  </a:lnTo>
                  <a:lnTo>
                    <a:pt x="240" y="526"/>
                  </a:lnTo>
                  <a:lnTo>
                    <a:pt x="210" y="497"/>
                  </a:lnTo>
                  <a:lnTo>
                    <a:pt x="181" y="466"/>
                  </a:lnTo>
                  <a:lnTo>
                    <a:pt x="155" y="434"/>
                  </a:lnTo>
                  <a:lnTo>
                    <a:pt x="129" y="401"/>
                  </a:lnTo>
                  <a:lnTo>
                    <a:pt x="107" y="366"/>
                  </a:lnTo>
                  <a:lnTo>
                    <a:pt x="86" y="330"/>
                  </a:lnTo>
                  <a:lnTo>
                    <a:pt x="67" y="293"/>
                  </a:lnTo>
                  <a:lnTo>
                    <a:pt x="50" y="254"/>
                  </a:lnTo>
                  <a:lnTo>
                    <a:pt x="36" y="214"/>
                  </a:lnTo>
                  <a:lnTo>
                    <a:pt x="23" y="173"/>
                  </a:lnTo>
                  <a:lnTo>
                    <a:pt x="14" y="131"/>
                  </a:lnTo>
                  <a:lnTo>
                    <a:pt x="6" y="88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576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21159D-4F02-33E9-CDF3-1C13FA0D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55" y="2738139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12" y="37"/>
                </a:cxn>
                <a:cxn ang="0">
                  <a:pos x="216" y="73"/>
                </a:cxn>
                <a:cxn ang="0">
                  <a:pos x="223" y="108"/>
                </a:cxn>
                <a:cxn ang="0">
                  <a:pos x="233" y="142"/>
                </a:cxn>
                <a:cxn ang="0">
                  <a:pos x="245" y="175"/>
                </a:cxn>
                <a:cxn ang="0">
                  <a:pos x="259" y="208"/>
                </a:cxn>
                <a:cxn ang="0">
                  <a:pos x="275" y="239"/>
                </a:cxn>
                <a:cxn ang="0">
                  <a:pos x="293" y="268"/>
                </a:cxn>
                <a:cxn ang="0">
                  <a:pos x="313" y="296"/>
                </a:cxn>
                <a:cxn ang="0">
                  <a:pos x="335" y="323"/>
                </a:cxn>
                <a:cxn ang="0">
                  <a:pos x="358" y="348"/>
                </a:cxn>
                <a:cxn ang="0">
                  <a:pos x="383" y="372"/>
                </a:cxn>
                <a:cxn ang="0">
                  <a:pos x="410" y="394"/>
                </a:cxn>
                <a:cxn ang="0">
                  <a:pos x="438" y="414"/>
                </a:cxn>
                <a:cxn ang="0">
                  <a:pos x="468" y="432"/>
                </a:cxn>
                <a:cxn ang="0">
                  <a:pos x="498" y="448"/>
                </a:cxn>
                <a:cxn ang="0">
                  <a:pos x="531" y="462"/>
                </a:cxn>
                <a:cxn ang="0">
                  <a:pos x="564" y="474"/>
                </a:cxn>
                <a:cxn ang="0">
                  <a:pos x="598" y="483"/>
                </a:cxn>
                <a:cxn ang="0">
                  <a:pos x="633" y="490"/>
                </a:cxn>
                <a:cxn ang="0">
                  <a:pos x="669" y="495"/>
                </a:cxn>
                <a:cxn ang="0">
                  <a:pos x="705" y="497"/>
                </a:cxn>
                <a:cxn ang="0">
                  <a:pos x="705" y="707"/>
                </a:cxn>
                <a:cxn ang="0">
                  <a:pos x="661" y="705"/>
                </a:cxn>
                <a:cxn ang="0">
                  <a:pos x="617" y="701"/>
                </a:cxn>
                <a:cxn ang="0">
                  <a:pos x="575" y="693"/>
                </a:cxn>
                <a:cxn ang="0">
                  <a:pos x="533" y="684"/>
                </a:cxn>
                <a:cxn ang="0">
                  <a:pos x="492" y="671"/>
                </a:cxn>
                <a:cxn ang="0">
                  <a:pos x="452" y="657"/>
                </a:cxn>
                <a:cxn ang="0">
                  <a:pos x="414" y="640"/>
                </a:cxn>
                <a:cxn ang="0">
                  <a:pos x="376" y="621"/>
                </a:cxn>
                <a:cxn ang="0">
                  <a:pos x="340" y="600"/>
                </a:cxn>
                <a:cxn ang="0">
                  <a:pos x="305" y="577"/>
                </a:cxn>
                <a:cxn ang="0">
                  <a:pos x="272" y="552"/>
                </a:cxn>
                <a:cxn ang="0">
                  <a:pos x="240" y="526"/>
                </a:cxn>
                <a:cxn ang="0">
                  <a:pos x="210" y="497"/>
                </a:cxn>
                <a:cxn ang="0">
                  <a:pos x="181" y="466"/>
                </a:cxn>
                <a:cxn ang="0">
                  <a:pos x="155" y="434"/>
                </a:cxn>
                <a:cxn ang="0">
                  <a:pos x="129" y="401"/>
                </a:cxn>
                <a:cxn ang="0">
                  <a:pos x="107" y="366"/>
                </a:cxn>
                <a:cxn ang="0">
                  <a:pos x="86" y="330"/>
                </a:cxn>
                <a:cxn ang="0">
                  <a:pos x="67" y="293"/>
                </a:cxn>
                <a:cxn ang="0">
                  <a:pos x="50" y="254"/>
                </a:cxn>
                <a:cxn ang="0">
                  <a:pos x="36" y="214"/>
                </a:cxn>
                <a:cxn ang="0">
                  <a:pos x="23" y="173"/>
                </a:cxn>
                <a:cxn ang="0">
                  <a:pos x="14" y="131"/>
                </a:cxn>
                <a:cxn ang="0">
                  <a:pos x="6" y="88"/>
                </a:cxn>
                <a:cxn ang="0">
                  <a:pos x="2" y="45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209" y="0"/>
                  </a:lnTo>
                  <a:lnTo>
                    <a:pt x="212" y="37"/>
                  </a:lnTo>
                  <a:lnTo>
                    <a:pt x="216" y="73"/>
                  </a:lnTo>
                  <a:lnTo>
                    <a:pt x="223" y="108"/>
                  </a:lnTo>
                  <a:lnTo>
                    <a:pt x="233" y="142"/>
                  </a:lnTo>
                  <a:lnTo>
                    <a:pt x="245" y="175"/>
                  </a:lnTo>
                  <a:lnTo>
                    <a:pt x="259" y="208"/>
                  </a:lnTo>
                  <a:lnTo>
                    <a:pt x="275" y="239"/>
                  </a:lnTo>
                  <a:lnTo>
                    <a:pt x="293" y="268"/>
                  </a:lnTo>
                  <a:lnTo>
                    <a:pt x="313" y="296"/>
                  </a:lnTo>
                  <a:lnTo>
                    <a:pt x="335" y="323"/>
                  </a:lnTo>
                  <a:lnTo>
                    <a:pt x="358" y="348"/>
                  </a:lnTo>
                  <a:lnTo>
                    <a:pt x="383" y="372"/>
                  </a:lnTo>
                  <a:lnTo>
                    <a:pt x="410" y="394"/>
                  </a:lnTo>
                  <a:lnTo>
                    <a:pt x="438" y="414"/>
                  </a:lnTo>
                  <a:lnTo>
                    <a:pt x="468" y="432"/>
                  </a:lnTo>
                  <a:lnTo>
                    <a:pt x="498" y="448"/>
                  </a:lnTo>
                  <a:lnTo>
                    <a:pt x="531" y="462"/>
                  </a:lnTo>
                  <a:lnTo>
                    <a:pt x="564" y="474"/>
                  </a:lnTo>
                  <a:lnTo>
                    <a:pt x="598" y="483"/>
                  </a:lnTo>
                  <a:lnTo>
                    <a:pt x="633" y="490"/>
                  </a:lnTo>
                  <a:lnTo>
                    <a:pt x="669" y="495"/>
                  </a:lnTo>
                  <a:lnTo>
                    <a:pt x="705" y="497"/>
                  </a:lnTo>
                  <a:lnTo>
                    <a:pt x="705" y="707"/>
                  </a:lnTo>
                  <a:lnTo>
                    <a:pt x="661" y="705"/>
                  </a:lnTo>
                  <a:lnTo>
                    <a:pt x="617" y="701"/>
                  </a:lnTo>
                  <a:lnTo>
                    <a:pt x="575" y="693"/>
                  </a:lnTo>
                  <a:lnTo>
                    <a:pt x="533" y="684"/>
                  </a:lnTo>
                  <a:lnTo>
                    <a:pt x="492" y="671"/>
                  </a:lnTo>
                  <a:lnTo>
                    <a:pt x="452" y="657"/>
                  </a:lnTo>
                  <a:lnTo>
                    <a:pt x="414" y="640"/>
                  </a:lnTo>
                  <a:lnTo>
                    <a:pt x="376" y="621"/>
                  </a:lnTo>
                  <a:lnTo>
                    <a:pt x="340" y="600"/>
                  </a:lnTo>
                  <a:lnTo>
                    <a:pt x="305" y="577"/>
                  </a:lnTo>
                  <a:lnTo>
                    <a:pt x="272" y="552"/>
                  </a:lnTo>
                  <a:lnTo>
                    <a:pt x="240" y="526"/>
                  </a:lnTo>
                  <a:lnTo>
                    <a:pt x="210" y="497"/>
                  </a:lnTo>
                  <a:lnTo>
                    <a:pt x="181" y="466"/>
                  </a:lnTo>
                  <a:lnTo>
                    <a:pt x="155" y="434"/>
                  </a:lnTo>
                  <a:lnTo>
                    <a:pt x="129" y="401"/>
                  </a:lnTo>
                  <a:lnTo>
                    <a:pt x="107" y="366"/>
                  </a:lnTo>
                  <a:lnTo>
                    <a:pt x="86" y="330"/>
                  </a:lnTo>
                  <a:lnTo>
                    <a:pt x="67" y="293"/>
                  </a:lnTo>
                  <a:lnTo>
                    <a:pt x="50" y="254"/>
                  </a:lnTo>
                  <a:lnTo>
                    <a:pt x="36" y="214"/>
                  </a:lnTo>
                  <a:lnTo>
                    <a:pt x="23" y="173"/>
                  </a:lnTo>
                  <a:lnTo>
                    <a:pt x="14" y="131"/>
                  </a:lnTo>
                  <a:lnTo>
                    <a:pt x="6" y="88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A5A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86DB614-F8C9-0047-CED2-187D9372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423" y="1810984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7" y="7"/>
                </a:cxn>
                <a:cxn ang="0">
                  <a:pos x="130" y="14"/>
                </a:cxn>
                <a:cxn ang="0">
                  <a:pos x="172" y="24"/>
                </a:cxn>
                <a:cxn ang="0">
                  <a:pos x="212" y="36"/>
                </a:cxn>
                <a:cxn ang="0">
                  <a:pos x="252" y="50"/>
                </a:cxn>
                <a:cxn ang="0">
                  <a:pos x="291" y="67"/>
                </a:cxn>
                <a:cxn ang="0">
                  <a:pos x="329" y="86"/>
                </a:cxn>
                <a:cxn ang="0">
                  <a:pos x="365" y="107"/>
                </a:cxn>
                <a:cxn ang="0">
                  <a:pos x="399" y="130"/>
                </a:cxn>
                <a:cxn ang="0">
                  <a:pos x="433" y="155"/>
                </a:cxn>
                <a:cxn ang="0">
                  <a:pos x="465" y="182"/>
                </a:cxn>
                <a:cxn ang="0">
                  <a:pos x="495" y="211"/>
                </a:cxn>
                <a:cxn ang="0">
                  <a:pos x="524" y="241"/>
                </a:cxn>
                <a:cxn ang="0">
                  <a:pos x="550" y="273"/>
                </a:cxn>
                <a:cxn ang="0">
                  <a:pos x="575" y="306"/>
                </a:cxn>
                <a:cxn ang="0">
                  <a:pos x="598" y="341"/>
                </a:cxn>
                <a:cxn ang="0">
                  <a:pos x="619" y="377"/>
                </a:cxn>
                <a:cxn ang="0">
                  <a:pos x="638" y="415"/>
                </a:cxn>
                <a:cxn ang="0">
                  <a:pos x="655" y="454"/>
                </a:cxn>
                <a:cxn ang="0">
                  <a:pos x="669" y="494"/>
                </a:cxn>
                <a:cxn ang="0">
                  <a:pos x="681" y="535"/>
                </a:cxn>
                <a:cxn ang="0">
                  <a:pos x="691" y="576"/>
                </a:cxn>
                <a:cxn ang="0">
                  <a:pos x="698" y="619"/>
                </a:cxn>
                <a:cxn ang="0">
                  <a:pos x="703" y="663"/>
                </a:cxn>
                <a:cxn ang="0">
                  <a:pos x="705" y="707"/>
                </a:cxn>
                <a:cxn ang="0">
                  <a:pos x="495" y="707"/>
                </a:cxn>
                <a:cxn ang="0">
                  <a:pos x="493" y="670"/>
                </a:cxn>
                <a:cxn ang="0">
                  <a:pos x="489" y="634"/>
                </a:cxn>
                <a:cxn ang="0">
                  <a:pos x="481" y="599"/>
                </a:cxn>
                <a:cxn ang="0">
                  <a:pos x="472" y="565"/>
                </a:cxn>
                <a:cxn ang="0">
                  <a:pos x="460" y="532"/>
                </a:cxn>
                <a:cxn ang="0">
                  <a:pos x="446" y="500"/>
                </a:cxn>
                <a:cxn ang="0">
                  <a:pos x="430" y="469"/>
                </a:cxn>
                <a:cxn ang="0">
                  <a:pos x="412" y="439"/>
                </a:cxn>
                <a:cxn ang="0">
                  <a:pos x="392" y="411"/>
                </a:cxn>
                <a:cxn ang="0">
                  <a:pos x="370" y="384"/>
                </a:cxn>
                <a:cxn ang="0">
                  <a:pos x="347" y="359"/>
                </a:cxn>
                <a:cxn ang="0">
                  <a:pos x="322" y="336"/>
                </a:cxn>
                <a:cxn ang="0">
                  <a:pos x="295" y="313"/>
                </a:cxn>
                <a:cxn ang="0">
                  <a:pos x="267" y="293"/>
                </a:cxn>
                <a:cxn ang="0">
                  <a:pos x="237" y="275"/>
                </a:cxn>
                <a:cxn ang="0">
                  <a:pos x="206" y="259"/>
                </a:cxn>
                <a:cxn ang="0">
                  <a:pos x="174" y="245"/>
                </a:cxn>
                <a:cxn ang="0">
                  <a:pos x="141" y="234"/>
                </a:cxn>
                <a:cxn ang="0">
                  <a:pos x="107" y="224"/>
                </a:cxn>
                <a:cxn ang="0">
                  <a:pos x="72" y="217"/>
                </a:cxn>
                <a:cxn ang="0">
                  <a:pos x="36" y="212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44" y="2"/>
                  </a:lnTo>
                  <a:lnTo>
                    <a:pt x="87" y="7"/>
                  </a:lnTo>
                  <a:lnTo>
                    <a:pt x="130" y="14"/>
                  </a:lnTo>
                  <a:lnTo>
                    <a:pt x="172" y="24"/>
                  </a:lnTo>
                  <a:lnTo>
                    <a:pt x="212" y="36"/>
                  </a:lnTo>
                  <a:lnTo>
                    <a:pt x="252" y="50"/>
                  </a:lnTo>
                  <a:lnTo>
                    <a:pt x="291" y="67"/>
                  </a:lnTo>
                  <a:lnTo>
                    <a:pt x="329" y="86"/>
                  </a:lnTo>
                  <a:lnTo>
                    <a:pt x="365" y="107"/>
                  </a:lnTo>
                  <a:lnTo>
                    <a:pt x="399" y="130"/>
                  </a:lnTo>
                  <a:lnTo>
                    <a:pt x="433" y="155"/>
                  </a:lnTo>
                  <a:lnTo>
                    <a:pt x="465" y="182"/>
                  </a:lnTo>
                  <a:lnTo>
                    <a:pt x="495" y="211"/>
                  </a:lnTo>
                  <a:lnTo>
                    <a:pt x="524" y="241"/>
                  </a:lnTo>
                  <a:lnTo>
                    <a:pt x="550" y="273"/>
                  </a:lnTo>
                  <a:lnTo>
                    <a:pt x="575" y="306"/>
                  </a:lnTo>
                  <a:lnTo>
                    <a:pt x="598" y="341"/>
                  </a:lnTo>
                  <a:lnTo>
                    <a:pt x="619" y="377"/>
                  </a:lnTo>
                  <a:lnTo>
                    <a:pt x="638" y="415"/>
                  </a:lnTo>
                  <a:lnTo>
                    <a:pt x="655" y="454"/>
                  </a:lnTo>
                  <a:lnTo>
                    <a:pt x="669" y="494"/>
                  </a:lnTo>
                  <a:lnTo>
                    <a:pt x="681" y="535"/>
                  </a:lnTo>
                  <a:lnTo>
                    <a:pt x="691" y="576"/>
                  </a:lnTo>
                  <a:lnTo>
                    <a:pt x="698" y="619"/>
                  </a:lnTo>
                  <a:lnTo>
                    <a:pt x="703" y="663"/>
                  </a:lnTo>
                  <a:lnTo>
                    <a:pt x="705" y="707"/>
                  </a:lnTo>
                  <a:lnTo>
                    <a:pt x="495" y="707"/>
                  </a:lnTo>
                  <a:lnTo>
                    <a:pt x="493" y="670"/>
                  </a:lnTo>
                  <a:lnTo>
                    <a:pt x="489" y="634"/>
                  </a:lnTo>
                  <a:lnTo>
                    <a:pt x="481" y="599"/>
                  </a:lnTo>
                  <a:lnTo>
                    <a:pt x="472" y="565"/>
                  </a:lnTo>
                  <a:lnTo>
                    <a:pt x="460" y="532"/>
                  </a:lnTo>
                  <a:lnTo>
                    <a:pt x="446" y="500"/>
                  </a:lnTo>
                  <a:lnTo>
                    <a:pt x="430" y="469"/>
                  </a:lnTo>
                  <a:lnTo>
                    <a:pt x="412" y="439"/>
                  </a:lnTo>
                  <a:lnTo>
                    <a:pt x="392" y="411"/>
                  </a:lnTo>
                  <a:lnTo>
                    <a:pt x="370" y="384"/>
                  </a:lnTo>
                  <a:lnTo>
                    <a:pt x="347" y="359"/>
                  </a:lnTo>
                  <a:lnTo>
                    <a:pt x="322" y="336"/>
                  </a:lnTo>
                  <a:lnTo>
                    <a:pt x="295" y="313"/>
                  </a:lnTo>
                  <a:lnTo>
                    <a:pt x="267" y="293"/>
                  </a:lnTo>
                  <a:lnTo>
                    <a:pt x="237" y="275"/>
                  </a:lnTo>
                  <a:lnTo>
                    <a:pt x="206" y="259"/>
                  </a:lnTo>
                  <a:lnTo>
                    <a:pt x="174" y="245"/>
                  </a:lnTo>
                  <a:lnTo>
                    <a:pt x="141" y="234"/>
                  </a:lnTo>
                  <a:lnTo>
                    <a:pt x="107" y="224"/>
                  </a:lnTo>
                  <a:lnTo>
                    <a:pt x="72" y="217"/>
                  </a:lnTo>
                  <a:lnTo>
                    <a:pt x="36" y="212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631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2C4F4BF-131C-69C5-D069-FA57367E6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41" y="1810984"/>
              <a:ext cx="897863" cy="90041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705" y="210"/>
                </a:cxn>
                <a:cxn ang="0">
                  <a:pos x="669" y="212"/>
                </a:cxn>
                <a:cxn ang="0">
                  <a:pos x="633" y="217"/>
                </a:cxn>
                <a:cxn ang="0">
                  <a:pos x="598" y="224"/>
                </a:cxn>
                <a:cxn ang="0">
                  <a:pos x="564" y="234"/>
                </a:cxn>
                <a:cxn ang="0">
                  <a:pos x="531" y="245"/>
                </a:cxn>
                <a:cxn ang="0">
                  <a:pos x="498" y="259"/>
                </a:cxn>
                <a:cxn ang="0">
                  <a:pos x="468" y="275"/>
                </a:cxn>
                <a:cxn ang="0">
                  <a:pos x="438" y="293"/>
                </a:cxn>
                <a:cxn ang="0">
                  <a:pos x="410" y="313"/>
                </a:cxn>
                <a:cxn ang="0">
                  <a:pos x="383" y="336"/>
                </a:cxn>
                <a:cxn ang="0">
                  <a:pos x="358" y="359"/>
                </a:cxn>
                <a:cxn ang="0">
                  <a:pos x="335" y="384"/>
                </a:cxn>
                <a:cxn ang="0">
                  <a:pos x="313" y="411"/>
                </a:cxn>
                <a:cxn ang="0">
                  <a:pos x="293" y="439"/>
                </a:cxn>
                <a:cxn ang="0">
                  <a:pos x="275" y="469"/>
                </a:cxn>
                <a:cxn ang="0">
                  <a:pos x="259" y="500"/>
                </a:cxn>
                <a:cxn ang="0">
                  <a:pos x="245" y="532"/>
                </a:cxn>
                <a:cxn ang="0">
                  <a:pos x="233" y="565"/>
                </a:cxn>
                <a:cxn ang="0">
                  <a:pos x="223" y="599"/>
                </a:cxn>
                <a:cxn ang="0">
                  <a:pos x="216" y="634"/>
                </a:cxn>
                <a:cxn ang="0">
                  <a:pos x="212" y="670"/>
                </a:cxn>
                <a:cxn ang="0">
                  <a:pos x="209" y="707"/>
                </a:cxn>
                <a:cxn ang="0">
                  <a:pos x="0" y="707"/>
                </a:cxn>
                <a:cxn ang="0">
                  <a:pos x="2" y="663"/>
                </a:cxn>
                <a:cxn ang="0">
                  <a:pos x="6" y="619"/>
                </a:cxn>
                <a:cxn ang="0">
                  <a:pos x="14" y="576"/>
                </a:cxn>
                <a:cxn ang="0">
                  <a:pos x="23" y="535"/>
                </a:cxn>
                <a:cxn ang="0">
                  <a:pos x="36" y="494"/>
                </a:cxn>
                <a:cxn ang="0">
                  <a:pos x="50" y="454"/>
                </a:cxn>
                <a:cxn ang="0">
                  <a:pos x="67" y="415"/>
                </a:cxn>
                <a:cxn ang="0">
                  <a:pos x="86" y="377"/>
                </a:cxn>
                <a:cxn ang="0">
                  <a:pos x="107" y="341"/>
                </a:cxn>
                <a:cxn ang="0">
                  <a:pos x="129" y="306"/>
                </a:cxn>
                <a:cxn ang="0">
                  <a:pos x="155" y="273"/>
                </a:cxn>
                <a:cxn ang="0">
                  <a:pos x="181" y="241"/>
                </a:cxn>
                <a:cxn ang="0">
                  <a:pos x="210" y="211"/>
                </a:cxn>
                <a:cxn ang="0">
                  <a:pos x="240" y="182"/>
                </a:cxn>
                <a:cxn ang="0">
                  <a:pos x="272" y="155"/>
                </a:cxn>
                <a:cxn ang="0">
                  <a:pos x="305" y="130"/>
                </a:cxn>
                <a:cxn ang="0">
                  <a:pos x="340" y="107"/>
                </a:cxn>
                <a:cxn ang="0">
                  <a:pos x="376" y="86"/>
                </a:cxn>
                <a:cxn ang="0">
                  <a:pos x="414" y="67"/>
                </a:cxn>
                <a:cxn ang="0">
                  <a:pos x="452" y="50"/>
                </a:cxn>
                <a:cxn ang="0">
                  <a:pos x="492" y="36"/>
                </a:cxn>
                <a:cxn ang="0">
                  <a:pos x="533" y="24"/>
                </a:cxn>
                <a:cxn ang="0">
                  <a:pos x="575" y="14"/>
                </a:cxn>
                <a:cxn ang="0">
                  <a:pos x="617" y="7"/>
                </a:cxn>
                <a:cxn ang="0">
                  <a:pos x="661" y="2"/>
                </a:cxn>
                <a:cxn ang="0">
                  <a:pos x="705" y="0"/>
                </a:cxn>
              </a:cxnLst>
              <a:rect l="0" t="0" r="r" b="b"/>
              <a:pathLst>
                <a:path w="705" h="707">
                  <a:moveTo>
                    <a:pt x="705" y="0"/>
                  </a:moveTo>
                  <a:lnTo>
                    <a:pt x="705" y="210"/>
                  </a:lnTo>
                  <a:lnTo>
                    <a:pt x="669" y="212"/>
                  </a:lnTo>
                  <a:lnTo>
                    <a:pt x="633" y="217"/>
                  </a:lnTo>
                  <a:lnTo>
                    <a:pt x="598" y="224"/>
                  </a:lnTo>
                  <a:lnTo>
                    <a:pt x="564" y="234"/>
                  </a:lnTo>
                  <a:lnTo>
                    <a:pt x="531" y="245"/>
                  </a:lnTo>
                  <a:lnTo>
                    <a:pt x="498" y="259"/>
                  </a:lnTo>
                  <a:lnTo>
                    <a:pt x="468" y="275"/>
                  </a:lnTo>
                  <a:lnTo>
                    <a:pt x="438" y="293"/>
                  </a:lnTo>
                  <a:lnTo>
                    <a:pt x="410" y="313"/>
                  </a:lnTo>
                  <a:lnTo>
                    <a:pt x="383" y="336"/>
                  </a:lnTo>
                  <a:lnTo>
                    <a:pt x="358" y="359"/>
                  </a:lnTo>
                  <a:lnTo>
                    <a:pt x="335" y="384"/>
                  </a:lnTo>
                  <a:lnTo>
                    <a:pt x="313" y="411"/>
                  </a:lnTo>
                  <a:lnTo>
                    <a:pt x="293" y="439"/>
                  </a:lnTo>
                  <a:lnTo>
                    <a:pt x="275" y="469"/>
                  </a:lnTo>
                  <a:lnTo>
                    <a:pt x="259" y="500"/>
                  </a:lnTo>
                  <a:lnTo>
                    <a:pt x="245" y="532"/>
                  </a:lnTo>
                  <a:lnTo>
                    <a:pt x="233" y="565"/>
                  </a:lnTo>
                  <a:lnTo>
                    <a:pt x="223" y="599"/>
                  </a:lnTo>
                  <a:lnTo>
                    <a:pt x="216" y="634"/>
                  </a:lnTo>
                  <a:lnTo>
                    <a:pt x="212" y="670"/>
                  </a:lnTo>
                  <a:lnTo>
                    <a:pt x="209" y="707"/>
                  </a:lnTo>
                  <a:lnTo>
                    <a:pt x="0" y="707"/>
                  </a:lnTo>
                  <a:lnTo>
                    <a:pt x="2" y="663"/>
                  </a:lnTo>
                  <a:lnTo>
                    <a:pt x="6" y="619"/>
                  </a:lnTo>
                  <a:lnTo>
                    <a:pt x="14" y="576"/>
                  </a:lnTo>
                  <a:lnTo>
                    <a:pt x="23" y="535"/>
                  </a:lnTo>
                  <a:lnTo>
                    <a:pt x="36" y="494"/>
                  </a:lnTo>
                  <a:lnTo>
                    <a:pt x="50" y="454"/>
                  </a:lnTo>
                  <a:lnTo>
                    <a:pt x="67" y="415"/>
                  </a:lnTo>
                  <a:lnTo>
                    <a:pt x="86" y="377"/>
                  </a:lnTo>
                  <a:lnTo>
                    <a:pt x="107" y="341"/>
                  </a:lnTo>
                  <a:lnTo>
                    <a:pt x="129" y="306"/>
                  </a:lnTo>
                  <a:lnTo>
                    <a:pt x="155" y="273"/>
                  </a:lnTo>
                  <a:lnTo>
                    <a:pt x="181" y="241"/>
                  </a:lnTo>
                  <a:lnTo>
                    <a:pt x="210" y="211"/>
                  </a:lnTo>
                  <a:lnTo>
                    <a:pt x="240" y="182"/>
                  </a:lnTo>
                  <a:lnTo>
                    <a:pt x="272" y="155"/>
                  </a:lnTo>
                  <a:lnTo>
                    <a:pt x="305" y="130"/>
                  </a:lnTo>
                  <a:lnTo>
                    <a:pt x="340" y="107"/>
                  </a:lnTo>
                  <a:lnTo>
                    <a:pt x="376" y="86"/>
                  </a:lnTo>
                  <a:lnTo>
                    <a:pt x="414" y="67"/>
                  </a:lnTo>
                  <a:lnTo>
                    <a:pt x="452" y="50"/>
                  </a:lnTo>
                  <a:lnTo>
                    <a:pt x="492" y="36"/>
                  </a:lnTo>
                  <a:lnTo>
                    <a:pt x="533" y="24"/>
                  </a:lnTo>
                  <a:lnTo>
                    <a:pt x="575" y="14"/>
                  </a:lnTo>
                  <a:lnTo>
                    <a:pt x="617" y="7"/>
                  </a:lnTo>
                  <a:lnTo>
                    <a:pt x="661" y="2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BA0631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2C9ED76-B0EA-B70D-E5F3-D3F84AD0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41" y="2738139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12" y="37"/>
                </a:cxn>
                <a:cxn ang="0">
                  <a:pos x="216" y="73"/>
                </a:cxn>
                <a:cxn ang="0">
                  <a:pos x="223" y="108"/>
                </a:cxn>
                <a:cxn ang="0">
                  <a:pos x="233" y="142"/>
                </a:cxn>
                <a:cxn ang="0">
                  <a:pos x="245" y="175"/>
                </a:cxn>
                <a:cxn ang="0">
                  <a:pos x="259" y="208"/>
                </a:cxn>
                <a:cxn ang="0">
                  <a:pos x="275" y="239"/>
                </a:cxn>
                <a:cxn ang="0">
                  <a:pos x="293" y="268"/>
                </a:cxn>
                <a:cxn ang="0">
                  <a:pos x="313" y="296"/>
                </a:cxn>
                <a:cxn ang="0">
                  <a:pos x="335" y="323"/>
                </a:cxn>
                <a:cxn ang="0">
                  <a:pos x="358" y="348"/>
                </a:cxn>
                <a:cxn ang="0">
                  <a:pos x="383" y="372"/>
                </a:cxn>
                <a:cxn ang="0">
                  <a:pos x="410" y="394"/>
                </a:cxn>
                <a:cxn ang="0">
                  <a:pos x="438" y="414"/>
                </a:cxn>
                <a:cxn ang="0">
                  <a:pos x="468" y="432"/>
                </a:cxn>
                <a:cxn ang="0">
                  <a:pos x="498" y="448"/>
                </a:cxn>
                <a:cxn ang="0">
                  <a:pos x="531" y="462"/>
                </a:cxn>
                <a:cxn ang="0">
                  <a:pos x="564" y="474"/>
                </a:cxn>
                <a:cxn ang="0">
                  <a:pos x="598" y="483"/>
                </a:cxn>
                <a:cxn ang="0">
                  <a:pos x="633" y="490"/>
                </a:cxn>
                <a:cxn ang="0">
                  <a:pos x="669" y="495"/>
                </a:cxn>
                <a:cxn ang="0">
                  <a:pos x="705" y="497"/>
                </a:cxn>
                <a:cxn ang="0">
                  <a:pos x="705" y="707"/>
                </a:cxn>
                <a:cxn ang="0">
                  <a:pos x="661" y="705"/>
                </a:cxn>
                <a:cxn ang="0">
                  <a:pos x="617" y="701"/>
                </a:cxn>
                <a:cxn ang="0">
                  <a:pos x="575" y="693"/>
                </a:cxn>
                <a:cxn ang="0">
                  <a:pos x="533" y="684"/>
                </a:cxn>
                <a:cxn ang="0">
                  <a:pos x="492" y="671"/>
                </a:cxn>
                <a:cxn ang="0">
                  <a:pos x="452" y="657"/>
                </a:cxn>
                <a:cxn ang="0">
                  <a:pos x="414" y="640"/>
                </a:cxn>
                <a:cxn ang="0">
                  <a:pos x="376" y="621"/>
                </a:cxn>
                <a:cxn ang="0">
                  <a:pos x="340" y="600"/>
                </a:cxn>
                <a:cxn ang="0">
                  <a:pos x="305" y="577"/>
                </a:cxn>
                <a:cxn ang="0">
                  <a:pos x="272" y="552"/>
                </a:cxn>
                <a:cxn ang="0">
                  <a:pos x="240" y="526"/>
                </a:cxn>
                <a:cxn ang="0">
                  <a:pos x="210" y="497"/>
                </a:cxn>
                <a:cxn ang="0">
                  <a:pos x="181" y="466"/>
                </a:cxn>
                <a:cxn ang="0">
                  <a:pos x="155" y="434"/>
                </a:cxn>
                <a:cxn ang="0">
                  <a:pos x="129" y="401"/>
                </a:cxn>
                <a:cxn ang="0">
                  <a:pos x="107" y="366"/>
                </a:cxn>
                <a:cxn ang="0">
                  <a:pos x="86" y="330"/>
                </a:cxn>
                <a:cxn ang="0">
                  <a:pos x="67" y="293"/>
                </a:cxn>
                <a:cxn ang="0">
                  <a:pos x="50" y="254"/>
                </a:cxn>
                <a:cxn ang="0">
                  <a:pos x="36" y="214"/>
                </a:cxn>
                <a:cxn ang="0">
                  <a:pos x="23" y="173"/>
                </a:cxn>
                <a:cxn ang="0">
                  <a:pos x="14" y="131"/>
                </a:cxn>
                <a:cxn ang="0">
                  <a:pos x="6" y="88"/>
                </a:cxn>
                <a:cxn ang="0">
                  <a:pos x="2" y="45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209" y="0"/>
                  </a:lnTo>
                  <a:lnTo>
                    <a:pt x="212" y="37"/>
                  </a:lnTo>
                  <a:lnTo>
                    <a:pt x="216" y="73"/>
                  </a:lnTo>
                  <a:lnTo>
                    <a:pt x="223" y="108"/>
                  </a:lnTo>
                  <a:lnTo>
                    <a:pt x="233" y="142"/>
                  </a:lnTo>
                  <a:lnTo>
                    <a:pt x="245" y="175"/>
                  </a:lnTo>
                  <a:lnTo>
                    <a:pt x="259" y="208"/>
                  </a:lnTo>
                  <a:lnTo>
                    <a:pt x="275" y="239"/>
                  </a:lnTo>
                  <a:lnTo>
                    <a:pt x="293" y="268"/>
                  </a:lnTo>
                  <a:lnTo>
                    <a:pt x="313" y="296"/>
                  </a:lnTo>
                  <a:lnTo>
                    <a:pt x="335" y="323"/>
                  </a:lnTo>
                  <a:lnTo>
                    <a:pt x="358" y="348"/>
                  </a:lnTo>
                  <a:lnTo>
                    <a:pt x="383" y="372"/>
                  </a:lnTo>
                  <a:lnTo>
                    <a:pt x="410" y="394"/>
                  </a:lnTo>
                  <a:lnTo>
                    <a:pt x="438" y="414"/>
                  </a:lnTo>
                  <a:lnTo>
                    <a:pt x="468" y="432"/>
                  </a:lnTo>
                  <a:lnTo>
                    <a:pt x="498" y="448"/>
                  </a:lnTo>
                  <a:lnTo>
                    <a:pt x="531" y="462"/>
                  </a:lnTo>
                  <a:lnTo>
                    <a:pt x="564" y="474"/>
                  </a:lnTo>
                  <a:lnTo>
                    <a:pt x="598" y="483"/>
                  </a:lnTo>
                  <a:lnTo>
                    <a:pt x="633" y="490"/>
                  </a:lnTo>
                  <a:lnTo>
                    <a:pt x="669" y="495"/>
                  </a:lnTo>
                  <a:lnTo>
                    <a:pt x="705" y="497"/>
                  </a:lnTo>
                  <a:lnTo>
                    <a:pt x="705" y="707"/>
                  </a:lnTo>
                  <a:lnTo>
                    <a:pt x="661" y="705"/>
                  </a:lnTo>
                  <a:lnTo>
                    <a:pt x="617" y="701"/>
                  </a:lnTo>
                  <a:lnTo>
                    <a:pt x="575" y="693"/>
                  </a:lnTo>
                  <a:lnTo>
                    <a:pt x="533" y="684"/>
                  </a:lnTo>
                  <a:lnTo>
                    <a:pt x="492" y="671"/>
                  </a:lnTo>
                  <a:lnTo>
                    <a:pt x="452" y="657"/>
                  </a:lnTo>
                  <a:lnTo>
                    <a:pt x="414" y="640"/>
                  </a:lnTo>
                  <a:lnTo>
                    <a:pt x="376" y="621"/>
                  </a:lnTo>
                  <a:lnTo>
                    <a:pt x="340" y="600"/>
                  </a:lnTo>
                  <a:lnTo>
                    <a:pt x="305" y="577"/>
                  </a:lnTo>
                  <a:lnTo>
                    <a:pt x="272" y="552"/>
                  </a:lnTo>
                  <a:lnTo>
                    <a:pt x="240" y="526"/>
                  </a:lnTo>
                  <a:lnTo>
                    <a:pt x="210" y="497"/>
                  </a:lnTo>
                  <a:lnTo>
                    <a:pt x="181" y="466"/>
                  </a:lnTo>
                  <a:lnTo>
                    <a:pt x="155" y="434"/>
                  </a:lnTo>
                  <a:lnTo>
                    <a:pt x="129" y="401"/>
                  </a:lnTo>
                  <a:lnTo>
                    <a:pt x="107" y="366"/>
                  </a:lnTo>
                  <a:lnTo>
                    <a:pt x="86" y="330"/>
                  </a:lnTo>
                  <a:lnTo>
                    <a:pt x="67" y="293"/>
                  </a:lnTo>
                  <a:lnTo>
                    <a:pt x="50" y="254"/>
                  </a:lnTo>
                  <a:lnTo>
                    <a:pt x="36" y="214"/>
                  </a:lnTo>
                  <a:lnTo>
                    <a:pt x="23" y="173"/>
                  </a:lnTo>
                  <a:lnTo>
                    <a:pt x="14" y="131"/>
                  </a:lnTo>
                  <a:lnTo>
                    <a:pt x="6" y="88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631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2EA4F84-50E9-956F-1F4C-F1DC3939E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255" y="1810984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7" y="7"/>
                </a:cxn>
                <a:cxn ang="0">
                  <a:pos x="130" y="14"/>
                </a:cxn>
                <a:cxn ang="0">
                  <a:pos x="172" y="24"/>
                </a:cxn>
                <a:cxn ang="0">
                  <a:pos x="212" y="36"/>
                </a:cxn>
                <a:cxn ang="0">
                  <a:pos x="252" y="50"/>
                </a:cxn>
                <a:cxn ang="0">
                  <a:pos x="291" y="67"/>
                </a:cxn>
                <a:cxn ang="0">
                  <a:pos x="329" y="86"/>
                </a:cxn>
                <a:cxn ang="0">
                  <a:pos x="365" y="107"/>
                </a:cxn>
                <a:cxn ang="0">
                  <a:pos x="399" y="130"/>
                </a:cxn>
                <a:cxn ang="0">
                  <a:pos x="433" y="155"/>
                </a:cxn>
                <a:cxn ang="0">
                  <a:pos x="465" y="182"/>
                </a:cxn>
                <a:cxn ang="0">
                  <a:pos x="495" y="211"/>
                </a:cxn>
                <a:cxn ang="0">
                  <a:pos x="524" y="241"/>
                </a:cxn>
                <a:cxn ang="0">
                  <a:pos x="550" y="273"/>
                </a:cxn>
                <a:cxn ang="0">
                  <a:pos x="575" y="306"/>
                </a:cxn>
                <a:cxn ang="0">
                  <a:pos x="598" y="341"/>
                </a:cxn>
                <a:cxn ang="0">
                  <a:pos x="619" y="377"/>
                </a:cxn>
                <a:cxn ang="0">
                  <a:pos x="638" y="415"/>
                </a:cxn>
                <a:cxn ang="0">
                  <a:pos x="655" y="454"/>
                </a:cxn>
                <a:cxn ang="0">
                  <a:pos x="669" y="494"/>
                </a:cxn>
                <a:cxn ang="0">
                  <a:pos x="681" y="535"/>
                </a:cxn>
                <a:cxn ang="0">
                  <a:pos x="691" y="576"/>
                </a:cxn>
                <a:cxn ang="0">
                  <a:pos x="698" y="619"/>
                </a:cxn>
                <a:cxn ang="0">
                  <a:pos x="703" y="663"/>
                </a:cxn>
                <a:cxn ang="0">
                  <a:pos x="705" y="707"/>
                </a:cxn>
                <a:cxn ang="0">
                  <a:pos x="495" y="707"/>
                </a:cxn>
                <a:cxn ang="0">
                  <a:pos x="493" y="670"/>
                </a:cxn>
                <a:cxn ang="0">
                  <a:pos x="489" y="634"/>
                </a:cxn>
                <a:cxn ang="0">
                  <a:pos x="481" y="599"/>
                </a:cxn>
                <a:cxn ang="0">
                  <a:pos x="472" y="565"/>
                </a:cxn>
                <a:cxn ang="0">
                  <a:pos x="460" y="532"/>
                </a:cxn>
                <a:cxn ang="0">
                  <a:pos x="446" y="500"/>
                </a:cxn>
                <a:cxn ang="0">
                  <a:pos x="430" y="469"/>
                </a:cxn>
                <a:cxn ang="0">
                  <a:pos x="412" y="439"/>
                </a:cxn>
                <a:cxn ang="0">
                  <a:pos x="392" y="411"/>
                </a:cxn>
                <a:cxn ang="0">
                  <a:pos x="370" y="384"/>
                </a:cxn>
                <a:cxn ang="0">
                  <a:pos x="347" y="359"/>
                </a:cxn>
                <a:cxn ang="0">
                  <a:pos x="322" y="336"/>
                </a:cxn>
                <a:cxn ang="0">
                  <a:pos x="295" y="313"/>
                </a:cxn>
                <a:cxn ang="0">
                  <a:pos x="267" y="293"/>
                </a:cxn>
                <a:cxn ang="0">
                  <a:pos x="237" y="275"/>
                </a:cxn>
                <a:cxn ang="0">
                  <a:pos x="206" y="259"/>
                </a:cxn>
                <a:cxn ang="0">
                  <a:pos x="174" y="245"/>
                </a:cxn>
                <a:cxn ang="0">
                  <a:pos x="141" y="234"/>
                </a:cxn>
                <a:cxn ang="0">
                  <a:pos x="107" y="224"/>
                </a:cxn>
                <a:cxn ang="0">
                  <a:pos x="72" y="217"/>
                </a:cxn>
                <a:cxn ang="0">
                  <a:pos x="36" y="212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44" y="2"/>
                  </a:lnTo>
                  <a:lnTo>
                    <a:pt x="87" y="7"/>
                  </a:lnTo>
                  <a:lnTo>
                    <a:pt x="130" y="14"/>
                  </a:lnTo>
                  <a:lnTo>
                    <a:pt x="172" y="24"/>
                  </a:lnTo>
                  <a:lnTo>
                    <a:pt x="212" y="36"/>
                  </a:lnTo>
                  <a:lnTo>
                    <a:pt x="252" y="50"/>
                  </a:lnTo>
                  <a:lnTo>
                    <a:pt x="291" y="67"/>
                  </a:lnTo>
                  <a:lnTo>
                    <a:pt x="329" y="86"/>
                  </a:lnTo>
                  <a:lnTo>
                    <a:pt x="365" y="107"/>
                  </a:lnTo>
                  <a:lnTo>
                    <a:pt x="399" y="130"/>
                  </a:lnTo>
                  <a:lnTo>
                    <a:pt x="433" y="155"/>
                  </a:lnTo>
                  <a:lnTo>
                    <a:pt x="465" y="182"/>
                  </a:lnTo>
                  <a:lnTo>
                    <a:pt x="495" y="211"/>
                  </a:lnTo>
                  <a:lnTo>
                    <a:pt x="524" y="241"/>
                  </a:lnTo>
                  <a:lnTo>
                    <a:pt x="550" y="273"/>
                  </a:lnTo>
                  <a:lnTo>
                    <a:pt x="575" y="306"/>
                  </a:lnTo>
                  <a:lnTo>
                    <a:pt x="598" y="341"/>
                  </a:lnTo>
                  <a:lnTo>
                    <a:pt x="619" y="377"/>
                  </a:lnTo>
                  <a:lnTo>
                    <a:pt x="638" y="415"/>
                  </a:lnTo>
                  <a:lnTo>
                    <a:pt x="655" y="454"/>
                  </a:lnTo>
                  <a:lnTo>
                    <a:pt x="669" y="494"/>
                  </a:lnTo>
                  <a:lnTo>
                    <a:pt x="681" y="535"/>
                  </a:lnTo>
                  <a:lnTo>
                    <a:pt x="691" y="576"/>
                  </a:lnTo>
                  <a:lnTo>
                    <a:pt x="698" y="619"/>
                  </a:lnTo>
                  <a:lnTo>
                    <a:pt x="703" y="663"/>
                  </a:lnTo>
                  <a:lnTo>
                    <a:pt x="705" y="707"/>
                  </a:lnTo>
                  <a:lnTo>
                    <a:pt x="495" y="707"/>
                  </a:lnTo>
                  <a:lnTo>
                    <a:pt x="493" y="670"/>
                  </a:lnTo>
                  <a:lnTo>
                    <a:pt x="489" y="634"/>
                  </a:lnTo>
                  <a:lnTo>
                    <a:pt x="481" y="599"/>
                  </a:lnTo>
                  <a:lnTo>
                    <a:pt x="472" y="565"/>
                  </a:lnTo>
                  <a:lnTo>
                    <a:pt x="460" y="532"/>
                  </a:lnTo>
                  <a:lnTo>
                    <a:pt x="446" y="500"/>
                  </a:lnTo>
                  <a:lnTo>
                    <a:pt x="430" y="469"/>
                  </a:lnTo>
                  <a:lnTo>
                    <a:pt x="412" y="439"/>
                  </a:lnTo>
                  <a:lnTo>
                    <a:pt x="392" y="411"/>
                  </a:lnTo>
                  <a:lnTo>
                    <a:pt x="370" y="384"/>
                  </a:lnTo>
                  <a:lnTo>
                    <a:pt x="347" y="359"/>
                  </a:lnTo>
                  <a:lnTo>
                    <a:pt x="322" y="336"/>
                  </a:lnTo>
                  <a:lnTo>
                    <a:pt x="295" y="313"/>
                  </a:lnTo>
                  <a:lnTo>
                    <a:pt x="267" y="293"/>
                  </a:lnTo>
                  <a:lnTo>
                    <a:pt x="237" y="275"/>
                  </a:lnTo>
                  <a:lnTo>
                    <a:pt x="206" y="259"/>
                  </a:lnTo>
                  <a:lnTo>
                    <a:pt x="174" y="245"/>
                  </a:lnTo>
                  <a:lnTo>
                    <a:pt x="141" y="234"/>
                  </a:lnTo>
                  <a:lnTo>
                    <a:pt x="107" y="224"/>
                  </a:lnTo>
                  <a:lnTo>
                    <a:pt x="72" y="217"/>
                  </a:lnTo>
                  <a:lnTo>
                    <a:pt x="36" y="212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7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75109D1-94EE-AEB5-C012-3E600C00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255" y="2738139"/>
              <a:ext cx="897863" cy="900411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705" y="0"/>
                </a:cxn>
                <a:cxn ang="0">
                  <a:pos x="703" y="45"/>
                </a:cxn>
                <a:cxn ang="0">
                  <a:pos x="698" y="88"/>
                </a:cxn>
                <a:cxn ang="0">
                  <a:pos x="691" y="131"/>
                </a:cxn>
                <a:cxn ang="0">
                  <a:pos x="681" y="173"/>
                </a:cxn>
                <a:cxn ang="0">
                  <a:pos x="669" y="214"/>
                </a:cxn>
                <a:cxn ang="0">
                  <a:pos x="655" y="254"/>
                </a:cxn>
                <a:cxn ang="0">
                  <a:pos x="638" y="293"/>
                </a:cxn>
                <a:cxn ang="0">
                  <a:pos x="619" y="330"/>
                </a:cxn>
                <a:cxn ang="0">
                  <a:pos x="598" y="366"/>
                </a:cxn>
                <a:cxn ang="0">
                  <a:pos x="575" y="401"/>
                </a:cxn>
                <a:cxn ang="0">
                  <a:pos x="550" y="434"/>
                </a:cxn>
                <a:cxn ang="0">
                  <a:pos x="524" y="466"/>
                </a:cxn>
                <a:cxn ang="0">
                  <a:pos x="495" y="497"/>
                </a:cxn>
                <a:cxn ang="0">
                  <a:pos x="465" y="526"/>
                </a:cxn>
                <a:cxn ang="0">
                  <a:pos x="433" y="552"/>
                </a:cxn>
                <a:cxn ang="0">
                  <a:pos x="399" y="577"/>
                </a:cxn>
                <a:cxn ang="0">
                  <a:pos x="365" y="600"/>
                </a:cxn>
                <a:cxn ang="0">
                  <a:pos x="329" y="621"/>
                </a:cxn>
                <a:cxn ang="0">
                  <a:pos x="291" y="640"/>
                </a:cxn>
                <a:cxn ang="0">
                  <a:pos x="252" y="657"/>
                </a:cxn>
                <a:cxn ang="0">
                  <a:pos x="212" y="671"/>
                </a:cxn>
                <a:cxn ang="0">
                  <a:pos x="172" y="684"/>
                </a:cxn>
                <a:cxn ang="0">
                  <a:pos x="130" y="693"/>
                </a:cxn>
                <a:cxn ang="0">
                  <a:pos x="87" y="701"/>
                </a:cxn>
                <a:cxn ang="0">
                  <a:pos x="44" y="705"/>
                </a:cxn>
                <a:cxn ang="0">
                  <a:pos x="0" y="707"/>
                </a:cxn>
                <a:cxn ang="0">
                  <a:pos x="0" y="497"/>
                </a:cxn>
                <a:cxn ang="0">
                  <a:pos x="36" y="495"/>
                </a:cxn>
                <a:cxn ang="0">
                  <a:pos x="72" y="490"/>
                </a:cxn>
                <a:cxn ang="0">
                  <a:pos x="107" y="483"/>
                </a:cxn>
                <a:cxn ang="0">
                  <a:pos x="141" y="474"/>
                </a:cxn>
                <a:cxn ang="0">
                  <a:pos x="174" y="462"/>
                </a:cxn>
                <a:cxn ang="0">
                  <a:pos x="206" y="448"/>
                </a:cxn>
                <a:cxn ang="0">
                  <a:pos x="237" y="432"/>
                </a:cxn>
                <a:cxn ang="0">
                  <a:pos x="267" y="414"/>
                </a:cxn>
                <a:cxn ang="0">
                  <a:pos x="295" y="394"/>
                </a:cxn>
                <a:cxn ang="0">
                  <a:pos x="322" y="372"/>
                </a:cxn>
                <a:cxn ang="0">
                  <a:pos x="347" y="348"/>
                </a:cxn>
                <a:cxn ang="0">
                  <a:pos x="370" y="323"/>
                </a:cxn>
                <a:cxn ang="0">
                  <a:pos x="392" y="296"/>
                </a:cxn>
                <a:cxn ang="0">
                  <a:pos x="412" y="268"/>
                </a:cxn>
                <a:cxn ang="0">
                  <a:pos x="430" y="239"/>
                </a:cxn>
                <a:cxn ang="0">
                  <a:pos x="446" y="208"/>
                </a:cxn>
                <a:cxn ang="0">
                  <a:pos x="460" y="175"/>
                </a:cxn>
                <a:cxn ang="0">
                  <a:pos x="472" y="142"/>
                </a:cxn>
                <a:cxn ang="0">
                  <a:pos x="481" y="108"/>
                </a:cxn>
                <a:cxn ang="0">
                  <a:pos x="489" y="73"/>
                </a:cxn>
                <a:cxn ang="0">
                  <a:pos x="493" y="37"/>
                </a:cxn>
                <a:cxn ang="0">
                  <a:pos x="495" y="0"/>
                </a:cxn>
              </a:cxnLst>
              <a:rect l="0" t="0" r="r" b="b"/>
              <a:pathLst>
                <a:path w="705" h="707">
                  <a:moveTo>
                    <a:pt x="495" y="0"/>
                  </a:moveTo>
                  <a:lnTo>
                    <a:pt x="705" y="0"/>
                  </a:lnTo>
                  <a:lnTo>
                    <a:pt x="703" y="45"/>
                  </a:lnTo>
                  <a:lnTo>
                    <a:pt x="698" y="88"/>
                  </a:lnTo>
                  <a:lnTo>
                    <a:pt x="691" y="131"/>
                  </a:lnTo>
                  <a:lnTo>
                    <a:pt x="681" y="173"/>
                  </a:lnTo>
                  <a:lnTo>
                    <a:pt x="669" y="214"/>
                  </a:lnTo>
                  <a:lnTo>
                    <a:pt x="655" y="254"/>
                  </a:lnTo>
                  <a:lnTo>
                    <a:pt x="638" y="293"/>
                  </a:lnTo>
                  <a:lnTo>
                    <a:pt x="619" y="330"/>
                  </a:lnTo>
                  <a:lnTo>
                    <a:pt x="598" y="366"/>
                  </a:lnTo>
                  <a:lnTo>
                    <a:pt x="575" y="401"/>
                  </a:lnTo>
                  <a:lnTo>
                    <a:pt x="550" y="434"/>
                  </a:lnTo>
                  <a:lnTo>
                    <a:pt x="524" y="466"/>
                  </a:lnTo>
                  <a:lnTo>
                    <a:pt x="495" y="497"/>
                  </a:lnTo>
                  <a:lnTo>
                    <a:pt x="465" y="526"/>
                  </a:lnTo>
                  <a:lnTo>
                    <a:pt x="433" y="552"/>
                  </a:lnTo>
                  <a:lnTo>
                    <a:pt x="399" y="577"/>
                  </a:lnTo>
                  <a:lnTo>
                    <a:pt x="365" y="600"/>
                  </a:lnTo>
                  <a:lnTo>
                    <a:pt x="329" y="621"/>
                  </a:lnTo>
                  <a:lnTo>
                    <a:pt x="291" y="640"/>
                  </a:lnTo>
                  <a:lnTo>
                    <a:pt x="252" y="657"/>
                  </a:lnTo>
                  <a:lnTo>
                    <a:pt x="212" y="671"/>
                  </a:lnTo>
                  <a:lnTo>
                    <a:pt x="172" y="684"/>
                  </a:lnTo>
                  <a:lnTo>
                    <a:pt x="130" y="693"/>
                  </a:lnTo>
                  <a:lnTo>
                    <a:pt x="87" y="701"/>
                  </a:lnTo>
                  <a:lnTo>
                    <a:pt x="44" y="705"/>
                  </a:lnTo>
                  <a:lnTo>
                    <a:pt x="0" y="707"/>
                  </a:lnTo>
                  <a:lnTo>
                    <a:pt x="0" y="497"/>
                  </a:lnTo>
                  <a:lnTo>
                    <a:pt x="36" y="495"/>
                  </a:lnTo>
                  <a:lnTo>
                    <a:pt x="72" y="490"/>
                  </a:lnTo>
                  <a:lnTo>
                    <a:pt x="107" y="483"/>
                  </a:lnTo>
                  <a:lnTo>
                    <a:pt x="141" y="474"/>
                  </a:lnTo>
                  <a:lnTo>
                    <a:pt x="174" y="462"/>
                  </a:lnTo>
                  <a:lnTo>
                    <a:pt x="206" y="448"/>
                  </a:lnTo>
                  <a:lnTo>
                    <a:pt x="237" y="432"/>
                  </a:lnTo>
                  <a:lnTo>
                    <a:pt x="267" y="414"/>
                  </a:lnTo>
                  <a:lnTo>
                    <a:pt x="295" y="394"/>
                  </a:lnTo>
                  <a:lnTo>
                    <a:pt x="322" y="372"/>
                  </a:lnTo>
                  <a:lnTo>
                    <a:pt x="347" y="348"/>
                  </a:lnTo>
                  <a:lnTo>
                    <a:pt x="370" y="323"/>
                  </a:lnTo>
                  <a:lnTo>
                    <a:pt x="392" y="296"/>
                  </a:lnTo>
                  <a:lnTo>
                    <a:pt x="412" y="268"/>
                  </a:lnTo>
                  <a:lnTo>
                    <a:pt x="430" y="239"/>
                  </a:lnTo>
                  <a:lnTo>
                    <a:pt x="446" y="208"/>
                  </a:lnTo>
                  <a:lnTo>
                    <a:pt x="460" y="175"/>
                  </a:lnTo>
                  <a:lnTo>
                    <a:pt x="472" y="142"/>
                  </a:lnTo>
                  <a:lnTo>
                    <a:pt x="481" y="108"/>
                  </a:lnTo>
                  <a:lnTo>
                    <a:pt x="489" y="73"/>
                  </a:lnTo>
                  <a:lnTo>
                    <a:pt x="493" y="37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AD27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E188E0D-A87B-09D3-8636-8D45CA93F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896" y="1810984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7" y="7"/>
                </a:cxn>
                <a:cxn ang="0">
                  <a:pos x="130" y="14"/>
                </a:cxn>
                <a:cxn ang="0">
                  <a:pos x="172" y="24"/>
                </a:cxn>
                <a:cxn ang="0">
                  <a:pos x="212" y="36"/>
                </a:cxn>
                <a:cxn ang="0">
                  <a:pos x="252" y="50"/>
                </a:cxn>
                <a:cxn ang="0">
                  <a:pos x="291" y="67"/>
                </a:cxn>
                <a:cxn ang="0">
                  <a:pos x="329" y="86"/>
                </a:cxn>
                <a:cxn ang="0">
                  <a:pos x="365" y="107"/>
                </a:cxn>
                <a:cxn ang="0">
                  <a:pos x="399" y="130"/>
                </a:cxn>
                <a:cxn ang="0">
                  <a:pos x="433" y="155"/>
                </a:cxn>
                <a:cxn ang="0">
                  <a:pos x="465" y="182"/>
                </a:cxn>
                <a:cxn ang="0">
                  <a:pos x="495" y="211"/>
                </a:cxn>
                <a:cxn ang="0">
                  <a:pos x="524" y="241"/>
                </a:cxn>
                <a:cxn ang="0">
                  <a:pos x="550" y="273"/>
                </a:cxn>
                <a:cxn ang="0">
                  <a:pos x="575" y="306"/>
                </a:cxn>
                <a:cxn ang="0">
                  <a:pos x="598" y="341"/>
                </a:cxn>
                <a:cxn ang="0">
                  <a:pos x="619" y="377"/>
                </a:cxn>
                <a:cxn ang="0">
                  <a:pos x="638" y="415"/>
                </a:cxn>
                <a:cxn ang="0">
                  <a:pos x="655" y="454"/>
                </a:cxn>
                <a:cxn ang="0">
                  <a:pos x="669" y="494"/>
                </a:cxn>
                <a:cxn ang="0">
                  <a:pos x="681" y="535"/>
                </a:cxn>
                <a:cxn ang="0">
                  <a:pos x="691" y="576"/>
                </a:cxn>
                <a:cxn ang="0">
                  <a:pos x="698" y="619"/>
                </a:cxn>
                <a:cxn ang="0">
                  <a:pos x="703" y="663"/>
                </a:cxn>
                <a:cxn ang="0">
                  <a:pos x="705" y="707"/>
                </a:cxn>
                <a:cxn ang="0">
                  <a:pos x="495" y="707"/>
                </a:cxn>
                <a:cxn ang="0">
                  <a:pos x="493" y="670"/>
                </a:cxn>
                <a:cxn ang="0">
                  <a:pos x="489" y="634"/>
                </a:cxn>
                <a:cxn ang="0">
                  <a:pos x="481" y="599"/>
                </a:cxn>
                <a:cxn ang="0">
                  <a:pos x="472" y="565"/>
                </a:cxn>
                <a:cxn ang="0">
                  <a:pos x="460" y="532"/>
                </a:cxn>
                <a:cxn ang="0">
                  <a:pos x="446" y="500"/>
                </a:cxn>
                <a:cxn ang="0">
                  <a:pos x="430" y="469"/>
                </a:cxn>
                <a:cxn ang="0">
                  <a:pos x="412" y="439"/>
                </a:cxn>
                <a:cxn ang="0">
                  <a:pos x="392" y="411"/>
                </a:cxn>
                <a:cxn ang="0">
                  <a:pos x="370" y="384"/>
                </a:cxn>
                <a:cxn ang="0">
                  <a:pos x="347" y="359"/>
                </a:cxn>
                <a:cxn ang="0">
                  <a:pos x="322" y="336"/>
                </a:cxn>
                <a:cxn ang="0">
                  <a:pos x="295" y="313"/>
                </a:cxn>
                <a:cxn ang="0">
                  <a:pos x="267" y="293"/>
                </a:cxn>
                <a:cxn ang="0">
                  <a:pos x="237" y="275"/>
                </a:cxn>
                <a:cxn ang="0">
                  <a:pos x="206" y="259"/>
                </a:cxn>
                <a:cxn ang="0">
                  <a:pos x="174" y="245"/>
                </a:cxn>
                <a:cxn ang="0">
                  <a:pos x="141" y="234"/>
                </a:cxn>
                <a:cxn ang="0">
                  <a:pos x="107" y="224"/>
                </a:cxn>
                <a:cxn ang="0">
                  <a:pos x="72" y="217"/>
                </a:cxn>
                <a:cxn ang="0">
                  <a:pos x="36" y="212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44" y="2"/>
                  </a:lnTo>
                  <a:lnTo>
                    <a:pt x="87" y="7"/>
                  </a:lnTo>
                  <a:lnTo>
                    <a:pt x="130" y="14"/>
                  </a:lnTo>
                  <a:lnTo>
                    <a:pt x="172" y="24"/>
                  </a:lnTo>
                  <a:lnTo>
                    <a:pt x="212" y="36"/>
                  </a:lnTo>
                  <a:lnTo>
                    <a:pt x="252" y="50"/>
                  </a:lnTo>
                  <a:lnTo>
                    <a:pt x="291" y="67"/>
                  </a:lnTo>
                  <a:lnTo>
                    <a:pt x="329" y="86"/>
                  </a:lnTo>
                  <a:lnTo>
                    <a:pt x="365" y="107"/>
                  </a:lnTo>
                  <a:lnTo>
                    <a:pt x="399" y="130"/>
                  </a:lnTo>
                  <a:lnTo>
                    <a:pt x="433" y="155"/>
                  </a:lnTo>
                  <a:lnTo>
                    <a:pt x="465" y="182"/>
                  </a:lnTo>
                  <a:lnTo>
                    <a:pt x="495" y="211"/>
                  </a:lnTo>
                  <a:lnTo>
                    <a:pt x="524" y="241"/>
                  </a:lnTo>
                  <a:lnTo>
                    <a:pt x="550" y="273"/>
                  </a:lnTo>
                  <a:lnTo>
                    <a:pt x="575" y="306"/>
                  </a:lnTo>
                  <a:lnTo>
                    <a:pt x="598" y="341"/>
                  </a:lnTo>
                  <a:lnTo>
                    <a:pt x="619" y="377"/>
                  </a:lnTo>
                  <a:lnTo>
                    <a:pt x="638" y="415"/>
                  </a:lnTo>
                  <a:lnTo>
                    <a:pt x="655" y="454"/>
                  </a:lnTo>
                  <a:lnTo>
                    <a:pt x="669" y="494"/>
                  </a:lnTo>
                  <a:lnTo>
                    <a:pt x="681" y="535"/>
                  </a:lnTo>
                  <a:lnTo>
                    <a:pt x="691" y="576"/>
                  </a:lnTo>
                  <a:lnTo>
                    <a:pt x="698" y="619"/>
                  </a:lnTo>
                  <a:lnTo>
                    <a:pt x="703" y="663"/>
                  </a:lnTo>
                  <a:lnTo>
                    <a:pt x="705" y="707"/>
                  </a:lnTo>
                  <a:lnTo>
                    <a:pt x="495" y="707"/>
                  </a:lnTo>
                  <a:lnTo>
                    <a:pt x="493" y="670"/>
                  </a:lnTo>
                  <a:lnTo>
                    <a:pt x="489" y="634"/>
                  </a:lnTo>
                  <a:lnTo>
                    <a:pt x="481" y="599"/>
                  </a:lnTo>
                  <a:lnTo>
                    <a:pt x="472" y="565"/>
                  </a:lnTo>
                  <a:lnTo>
                    <a:pt x="460" y="532"/>
                  </a:lnTo>
                  <a:lnTo>
                    <a:pt x="446" y="500"/>
                  </a:lnTo>
                  <a:lnTo>
                    <a:pt x="430" y="469"/>
                  </a:lnTo>
                  <a:lnTo>
                    <a:pt x="412" y="439"/>
                  </a:lnTo>
                  <a:lnTo>
                    <a:pt x="392" y="411"/>
                  </a:lnTo>
                  <a:lnTo>
                    <a:pt x="370" y="384"/>
                  </a:lnTo>
                  <a:lnTo>
                    <a:pt x="347" y="359"/>
                  </a:lnTo>
                  <a:lnTo>
                    <a:pt x="322" y="336"/>
                  </a:lnTo>
                  <a:lnTo>
                    <a:pt x="295" y="313"/>
                  </a:lnTo>
                  <a:lnTo>
                    <a:pt x="267" y="293"/>
                  </a:lnTo>
                  <a:lnTo>
                    <a:pt x="237" y="275"/>
                  </a:lnTo>
                  <a:lnTo>
                    <a:pt x="206" y="259"/>
                  </a:lnTo>
                  <a:lnTo>
                    <a:pt x="174" y="245"/>
                  </a:lnTo>
                  <a:lnTo>
                    <a:pt x="141" y="234"/>
                  </a:lnTo>
                  <a:lnTo>
                    <a:pt x="107" y="224"/>
                  </a:lnTo>
                  <a:lnTo>
                    <a:pt x="72" y="217"/>
                  </a:lnTo>
                  <a:lnTo>
                    <a:pt x="36" y="212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576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78036A2-7B83-F00D-91AD-6EF7C25C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014" y="1810984"/>
              <a:ext cx="897863" cy="90041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705" y="210"/>
                </a:cxn>
                <a:cxn ang="0">
                  <a:pos x="669" y="212"/>
                </a:cxn>
                <a:cxn ang="0">
                  <a:pos x="633" y="217"/>
                </a:cxn>
                <a:cxn ang="0">
                  <a:pos x="598" y="224"/>
                </a:cxn>
                <a:cxn ang="0">
                  <a:pos x="564" y="234"/>
                </a:cxn>
                <a:cxn ang="0">
                  <a:pos x="531" y="245"/>
                </a:cxn>
                <a:cxn ang="0">
                  <a:pos x="498" y="259"/>
                </a:cxn>
                <a:cxn ang="0">
                  <a:pos x="468" y="275"/>
                </a:cxn>
                <a:cxn ang="0">
                  <a:pos x="438" y="293"/>
                </a:cxn>
                <a:cxn ang="0">
                  <a:pos x="410" y="313"/>
                </a:cxn>
                <a:cxn ang="0">
                  <a:pos x="383" y="336"/>
                </a:cxn>
                <a:cxn ang="0">
                  <a:pos x="358" y="359"/>
                </a:cxn>
                <a:cxn ang="0">
                  <a:pos x="335" y="384"/>
                </a:cxn>
                <a:cxn ang="0">
                  <a:pos x="313" y="411"/>
                </a:cxn>
                <a:cxn ang="0">
                  <a:pos x="293" y="439"/>
                </a:cxn>
                <a:cxn ang="0">
                  <a:pos x="275" y="469"/>
                </a:cxn>
                <a:cxn ang="0">
                  <a:pos x="259" y="500"/>
                </a:cxn>
                <a:cxn ang="0">
                  <a:pos x="245" y="532"/>
                </a:cxn>
                <a:cxn ang="0">
                  <a:pos x="233" y="565"/>
                </a:cxn>
                <a:cxn ang="0">
                  <a:pos x="223" y="599"/>
                </a:cxn>
                <a:cxn ang="0">
                  <a:pos x="216" y="634"/>
                </a:cxn>
                <a:cxn ang="0">
                  <a:pos x="212" y="670"/>
                </a:cxn>
                <a:cxn ang="0">
                  <a:pos x="209" y="707"/>
                </a:cxn>
                <a:cxn ang="0">
                  <a:pos x="0" y="707"/>
                </a:cxn>
                <a:cxn ang="0">
                  <a:pos x="2" y="663"/>
                </a:cxn>
                <a:cxn ang="0">
                  <a:pos x="6" y="619"/>
                </a:cxn>
                <a:cxn ang="0">
                  <a:pos x="14" y="576"/>
                </a:cxn>
                <a:cxn ang="0">
                  <a:pos x="23" y="535"/>
                </a:cxn>
                <a:cxn ang="0">
                  <a:pos x="36" y="494"/>
                </a:cxn>
                <a:cxn ang="0">
                  <a:pos x="50" y="454"/>
                </a:cxn>
                <a:cxn ang="0">
                  <a:pos x="67" y="415"/>
                </a:cxn>
                <a:cxn ang="0">
                  <a:pos x="86" y="377"/>
                </a:cxn>
                <a:cxn ang="0">
                  <a:pos x="107" y="341"/>
                </a:cxn>
                <a:cxn ang="0">
                  <a:pos x="129" y="306"/>
                </a:cxn>
                <a:cxn ang="0">
                  <a:pos x="155" y="273"/>
                </a:cxn>
                <a:cxn ang="0">
                  <a:pos x="181" y="241"/>
                </a:cxn>
                <a:cxn ang="0">
                  <a:pos x="210" y="211"/>
                </a:cxn>
                <a:cxn ang="0">
                  <a:pos x="240" y="182"/>
                </a:cxn>
                <a:cxn ang="0">
                  <a:pos x="272" y="155"/>
                </a:cxn>
                <a:cxn ang="0">
                  <a:pos x="305" y="130"/>
                </a:cxn>
                <a:cxn ang="0">
                  <a:pos x="340" y="107"/>
                </a:cxn>
                <a:cxn ang="0">
                  <a:pos x="376" y="86"/>
                </a:cxn>
                <a:cxn ang="0">
                  <a:pos x="414" y="67"/>
                </a:cxn>
                <a:cxn ang="0">
                  <a:pos x="452" y="50"/>
                </a:cxn>
                <a:cxn ang="0">
                  <a:pos x="492" y="36"/>
                </a:cxn>
                <a:cxn ang="0">
                  <a:pos x="533" y="24"/>
                </a:cxn>
                <a:cxn ang="0">
                  <a:pos x="575" y="14"/>
                </a:cxn>
                <a:cxn ang="0">
                  <a:pos x="617" y="7"/>
                </a:cxn>
                <a:cxn ang="0">
                  <a:pos x="661" y="2"/>
                </a:cxn>
                <a:cxn ang="0">
                  <a:pos x="705" y="0"/>
                </a:cxn>
              </a:cxnLst>
              <a:rect l="0" t="0" r="r" b="b"/>
              <a:pathLst>
                <a:path w="705" h="707">
                  <a:moveTo>
                    <a:pt x="705" y="0"/>
                  </a:moveTo>
                  <a:lnTo>
                    <a:pt x="705" y="210"/>
                  </a:lnTo>
                  <a:lnTo>
                    <a:pt x="669" y="212"/>
                  </a:lnTo>
                  <a:lnTo>
                    <a:pt x="633" y="217"/>
                  </a:lnTo>
                  <a:lnTo>
                    <a:pt x="598" y="224"/>
                  </a:lnTo>
                  <a:lnTo>
                    <a:pt x="564" y="234"/>
                  </a:lnTo>
                  <a:lnTo>
                    <a:pt x="531" y="245"/>
                  </a:lnTo>
                  <a:lnTo>
                    <a:pt x="498" y="259"/>
                  </a:lnTo>
                  <a:lnTo>
                    <a:pt x="468" y="275"/>
                  </a:lnTo>
                  <a:lnTo>
                    <a:pt x="438" y="293"/>
                  </a:lnTo>
                  <a:lnTo>
                    <a:pt x="410" y="313"/>
                  </a:lnTo>
                  <a:lnTo>
                    <a:pt x="383" y="336"/>
                  </a:lnTo>
                  <a:lnTo>
                    <a:pt x="358" y="359"/>
                  </a:lnTo>
                  <a:lnTo>
                    <a:pt x="335" y="384"/>
                  </a:lnTo>
                  <a:lnTo>
                    <a:pt x="313" y="411"/>
                  </a:lnTo>
                  <a:lnTo>
                    <a:pt x="293" y="439"/>
                  </a:lnTo>
                  <a:lnTo>
                    <a:pt x="275" y="469"/>
                  </a:lnTo>
                  <a:lnTo>
                    <a:pt x="259" y="500"/>
                  </a:lnTo>
                  <a:lnTo>
                    <a:pt x="245" y="532"/>
                  </a:lnTo>
                  <a:lnTo>
                    <a:pt x="233" y="565"/>
                  </a:lnTo>
                  <a:lnTo>
                    <a:pt x="223" y="599"/>
                  </a:lnTo>
                  <a:lnTo>
                    <a:pt x="216" y="634"/>
                  </a:lnTo>
                  <a:lnTo>
                    <a:pt x="212" y="670"/>
                  </a:lnTo>
                  <a:lnTo>
                    <a:pt x="209" y="707"/>
                  </a:lnTo>
                  <a:lnTo>
                    <a:pt x="0" y="707"/>
                  </a:lnTo>
                  <a:lnTo>
                    <a:pt x="2" y="663"/>
                  </a:lnTo>
                  <a:lnTo>
                    <a:pt x="6" y="619"/>
                  </a:lnTo>
                  <a:lnTo>
                    <a:pt x="14" y="576"/>
                  </a:lnTo>
                  <a:lnTo>
                    <a:pt x="23" y="535"/>
                  </a:lnTo>
                  <a:lnTo>
                    <a:pt x="36" y="494"/>
                  </a:lnTo>
                  <a:lnTo>
                    <a:pt x="50" y="454"/>
                  </a:lnTo>
                  <a:lnTo>
                    <a:pt x="67" y="415"/>
                  </a:lnTo>
                  <a:lnTo>
                    <a:pt x="86" y="377"/>
                  </a:lnTo>
                  <a:lnTo>
                    <a:pt x="107" y="341"/>
                  </a:lnTo>
                  <a:lnTo>
                    <a:pt x="129" y="306"/>
                  </a:lnTo>
                  <a:lnTo>
                    <a:pt x="155" y="273"/>
                  </a:lnTo>
                  <a:lnTo>
                    <a:pt x="181" y="241"/>
                  </a:lnTo>
                  <a:lnTo>
                    <a:pt x="210" y="211"/>
                  </a:lnTo>
                  <a:lnTo>
                    <a:pt x="240" y="182"/>
                  </a:lnTo>
                  <a:lnTo>
                    <a:pt x="272" y="155"/>
                  </a:lnTo>
                  <a:lnTo>
                    <a:pt x="305" y="130"/>
                  </a:lnTo>
                  <a:lnTo>
                    <a:pt x="340" y="107"/>
                  </a:lnTo>
                  <a:lnTo>
                    <a:pt x="376" y="86"/>
                  </a:lnTo>
                  <a:lnTo>
                    <a:pt x="414" y="67"/>
                  </a:lnTo>
                  <a:lnTo>
                    <a:pt x="452" y="50"/>
                  </a:lnTo>
                  <a:lnTo>
                    <a:pt x="492" y="36"/>
                  </a:lnTo>
                  <a:lnTo>
                    <a:pt x="533" y="24"/>
                  </a:lnTo>
                  <a:lnTo>
                    <a:pt x="575" y="14"/>
                  </a:lnTo>
                  <a:lnTo>
                    <a:pt x="617" y="7"/>
                  </a:lnTo>
                  <a:lnTo>
                    <a:pt x="661" y="2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58576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95054B2-F213-4A16-9009-4B7481DA8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896" y="2738139"/>
              <a:ext cx="897863" cy="900411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705" y="0"/>
                </a:cxn>
                <a:cxn ang="0">
                  <a:pos x="703" y="45"/>
                </a:cxn>
                <a:cxn ang="0">
                  <a:pos x="698" y="88"/>
                </a:cxn>
                <a:cxn ang="0">
                  <a:pos x="691" y="131"/>
                </a:cxn>
                <a:cxn ang="0">
                  <a:pos x="681" y="173"/>
                </a:cxn>
                <a:cxn ang="0">
                  <a:pos x="669" y="214"/>
                </a:cxn>
                <a:cxn ang="0">
                  <a:pos x="655" y="254"/>
                </a:cxn>
                <a:cxn ang="0">
                  <a:pos x="638" y="293"/>
                </a:cxn>
                <a:cxn ang="0">
                  <a:pos x="619" y="330"/>
                </a:cxn>
                <a:cxn ang="0">
                  <a:pos x="598" y="366"/>
                </a:cxn>
                <a:cxn ang="0">
                  <a:pos x="575" y="401"/>
                </a:cxn>
                <a:cxn ang="0">
                  <a:pos x="550" y="434"/>
                </a:cxn>
                <a:cxn ang="0">
                  <a:pos x="524" y="466"/>
                </a:cxn>
                <a:cxn ang="0">
                  <a:pos x="495" y="497"/>
                </a:cxn>
                <a:cxn ang="0">
                  <a:pos x="465" y="526"/>
                </a:cxn>
                <a:cxn ang="0">
                  <a:pos x="433" y="552"/>
                </a:cxn>
                <a:cxn ang="0">
                  <a:pos x="399" y="577"/>
                </a:cxn>
                <a:cxn ang="0">
                  <a:pos x="365" y="600"/>
                </a:cxn>
                <a:cxn ang="0">
                  <a:pos x="329" y="621"/>
                </a:cxn>
                <a:cxn ang="0">
                  <a:pos x="291" y="640"/>
                </a:cxn>
                <a:cxn ang="0">
                  <a:pos x="252" y="657"/>
                </a:cxn>
                <a:cxn ang="0">
                  <a:pos x="212" y="671"/>
                </a:cxn>
                <a:cxn ang="0">
                  <a:pos x="172" y="684"/>
                </a:cxn>
                <a:cxn ang="0">
                  <a:pos x="130" y="693"/>
                </a:cxn>
                <a:cxn ang="0">
                  <a:pos x="87" y="701"/>
                </a:cxn>
                <a:cxn ang="0">
                  <a:pos x="44" y="705"/>
                </a:cxn>
                <a:cxn ang="0">
                  <a:pos x="0" y="707"/>
                </a:cxn>
                <a:cxn ang="0">
                  <a:pos x="0" y="497"/>
                </a:cxn>
                <a:cxn ang="0">
                  <a:pos x="36" y="495"/>
                </a:cxn>
                <a:cxn ang="0">
                  <a:pos x="72" y="490"/>
                </a:cxn>
                <a:cxn ang="0">
                  <a:pos x="107" y="483"/>
                </a:cxn>
                <a:cxn ang="0">
                  <a:pos x="141" y="474"/>
                </a:cxn>
                <a:cxn ang="0">
                  <a:pos x="174" y="462"/>
                </a:cxn>
                <a:cxn ang="0">
                  <a:pos x="206" y="448"/>
                </a:cxn>
                <a:cxn ang="0">
                  <a:pos x="237" y="432"/>
                </a:cxn>
                <a:cxn ang="0">
                  <a:pos x="267" y="414"/>
                </a:cxn>
                <a:cxn ang="0">
                  <a:pos x="295" y="394"/>
                </a:cxn>
                <a:cxn ang="0">
                  <a:pos x="322" y="372"/>
                </a:cxn>
                <a:cxn ang="0">
                  <a:pos x="347" y="348"/>
                </a:cxn>
                <a:cxn ang="0">
                  <a:pos x="370" y="323"/>
                </a:cxn>
                <a:cxn ang="0">
                  <a:pos x="392" y="296"/>
                </a:cxn>
                <a:cxn ang="0">
                  <a:pos x="412" y="268"/>
                </a:cxn>
                <a:cxn ang="0">
                  <a:pos x="430" y="239"/>
                </a:cxn>
                <a:cxn ang="0">
                  <a:pos x="446" y="208"/>
                </a:cxn>
                <a:cxn ang="0">
                  <a:pos x="460" y="175"/>
                </a:cxn>
                <a:cxn ang="0">
                  <a:pos x="472" y="142"/>
                </a:cxn>
                <a:cxn ang="0">
                  <a:pos x="481" y="108"/>
                </a:cxn>
                <a:cxn ang="0">
                  <a:pos x="489" y="73"/>
                </a:cxn>
                <a:cxn ang="0">
                  <a:pos x="493" y="37"/>
                </a:cxn>
                <a:cxn ang="0">
                  <a:pos x="495" y="0"/>
                </a:cxn>
              </a:cxnLst>
              <a:rect l="0" t="0" r="r" b="b"/>
              <a:pathLst>
                <a:path w="705" h="707">
                  <a:moveTo>
                    <a:pt x="495" y="0"/>
                  </a:moveTo>
                  <a:lnTo>
                    <a:pt x="705" y="0"/>
                  </a:lnTo>
                  <a:lnTo>
                    <a:pt x="703" y="45"/>
                  </a:lnTo>
                  <a:lnTo>
                    <a:pt x="698" y="88"/>
                  </a:lnTo>
                  <a:lnTo>
                    <a:pt x="691" y="131"/>
                  </a:lnTo>
                  <a:lnTo>
                    <a:pt x="681" y="173"/>
                  </a:lnTo>
                  <a:lnTo>
                    <a:pt x="669" y="214"/>
                  </a:lnTo>
                  <a:lnTo>
                    <a:pt x="655" y="254"/>
                  </a:lnTo>
                  <a:lnTo>
                    <a:pt x="638" y="293"/>
                  </a:lnTo>
                  <a:lnTo>
                    <a:pt x="619" y="330"/>
                  </a:lnTo>
                  <a:lnTo>
                    <a:pt x="598" y="366"/>
                  </a:lnTo>
                  <a:lnTo>
                    <a:pt x="575" y="401"/>
                  </a:lnTo>
                  <a:lnTo>
                    <a:pt x="550" y="434"/>
                  </a:lnTo>
                  <a:lnTo>
                    <a:pt x="524" y="466"/>
                  </a:lnTo>
                  <a:lnTo>
                    <a:pt x="495" y="497"/>
                  </a:lnTo>
                  <a:lnTo>
                    <a:pt x="465" y="526"/>
                  </a:lnTo>
                  <a:lnTo>
                    <a:pt x="433" y="552"/>
                  </a:lnTo>
                  <a:lnTo>
                    <a:pt x="399" y="577"/>
                  </a:lnTo>
                  <a:lnTo>
                    <a:pt x="365" y="600"/>
                  </a:lnTo>
                  <a:lnTo>
                    <a:pt x="329" y="621"/>
                  </a:lnTo>
                  <a:lnTo>
                    <a:pt x="291" y="640"/>
                  </a:lnTo>
                  <a:lnTo>
                    <a:pt x="252" y="657"/>
                  </a:lnTo>
                  <a:lnTo>
                    <a:pt x="212" y="671"/>
                  </a:lnTo>
                  <a:lnTo>
                    <a:pt x="172" y="684"/>
                  </a:lnTo>
                  <a:lnTo>
                    <a:pt x="130" y="693"/>
                  </a:lnTo>
                  <a:lnTo>
                    <a:pt x="87" y="701"/>
                  </a:lnTo>
                  <a:lnTo>
                    <a:pt x="44" y="705"/>
                  </a:lnTo>
                  <a:lnTo>
                    <a:pt x="0" y="707"/>
                  </a:lnTo>
                  <a:lnTo>
                    <a:pt x="0" y="497"/>
                  </a:lnTo>
                  <a:lnTo>
                    <a:pt x="36" y="495"/>
                  </a:lnTo>
                  <a:lnTo>
                    <a:pt x="72" y="490"/>
                  </a:lnTo>
                  <a:lnTo>
                    <a:pt x="107" y="483"/>
                  </a:lnTo>
                  <a:lnTo>
                    <a:pt x="141" y="474"/>
                  </a:lnTo>
                  <a:lnTo>
                    <a:pt x="174" y="462"/>
                  </a:lnTo>
                  <a:lnTo>
                    <a:pt x="206" y="448"/>
                  </a:lnTo>
                  <a:lnTo>
                    <a:pt x="237" y="432"/>
                  </a:lnTo>
                  <a:lnTo>
                    <a:pt x="267" y="414"/>
                  </a:lnTo>
                  <a:lnTo>
                    <a:pt x="295" y="394"/>
                  </a:lnTo>
                  <a:lnTo>
                    <a:pt x="322" y="372"/>
                  </a:lnTo>
                  <a:lnTo>
                    <a:pt x="347" y="348"/>
                  </a:lnTo>
                  <a:lnTo>
                    <a:pt x="370" y="323"/>
                  </a:lnTo>
                  <a:lnTo>
                    <a:pt x="392" y="296"/>
                  </a:lnTo>
                  <a:lnTo>
                    <a:pt x="412" y="268"/>
                  </a:lnTo>
                  <a:lnTo>
                    <a:pt x="430" y="239"/>
                  </a:lnTo>
                  <a:lnTo>
                    <a:pt x="446" y="208"/>
                  </a:lnTo>
                  <a:lnTo>
                    <a:pt x="460" y="175"/>
                  </a:lnTo>
                  <a:lnTo>
                    <a:pt x="472" y="142"/>
                  </a:lnTo>
                  <a:lnTo>
                    <a:pt x="481" y="108"/>
                  </a:lnTo>
                  <a:lnTo>
                    <a:pt x="489" y="73"/>
                  </a:lnTo>
                  <a:lnTo>
                    <a:pt x="493" y="37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58576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B53ADE7-397D-7CB6-1028-EE6FA30A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537" y="1810984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7" y="7"/>
                </a:cxn>
                <a:cxn ang="0">
                  <a:pos x="130" y="14"/>
                </a:cxn>
                <a:cxn ang="0">
                  <a:pos x="172" y="24"/>
                </a:cxn>
                <a:cxn ang="0">
                  <a:pos x="212" y="36"/>
                </a:cxn>
                <a:cxn ang="0">
                  <a:pos x="252" y="50"/>
                </a:cxn>
                <a:cxn ang="0">
                  <a:pos x="291" y="67"/>
                </a:cxn>
                <a:cxn ang="0">
                  <a:pos x="329" y="86"/>
                </a:cxn>
                <a:cxn ang="0">
                  <a:pos x="365" y="107"/>
                </a:cxn>
                <a:cxn ang="0">
                  <a:pos x="399" y="130"/>
                </a:cxn>
                <a:cxn ang="0">
                  <a:pos x="433" y="155"/>
                </a:cxn>
                <a:cxn ang="0">
                  <a:pos x="465" y="182"/>
                </a:cxn>
                <a:cxn ang="0">
                  <a:pos x="495" y="211"/>
                </a:cxn>
                <a:cxn ang="0">
                  <a:pos x="524" y="241"/>
                </a:cxn>
                <a:cxn ang="0">
                  <a:pos x="550" y="273"/>
                </a:cxn>
                <a:cxn ang="0">
                  <a:pos x="575" y="306"/>
                </a:cxn>
                <a:cxn ang="0">
                  <a:pos x="598" y="341"/>
                </a:cxn>
                <a:cxn ang="0">
                  <a:pos x="619" y="377"/>
                </a:cxn>
                <a:cxn ang="0">
                  <a:pos x="638" y="415"/>
                </a:cxn>
                <a:cxn ang="0">
                  <a:pos x="655" y="454"/>
                </a:cxn>
                <a:cxn ang="0">
                  <a:pos x="669" y="494"/>
                </a:cxn>
                <a:cxn ang="0">
                  <a:pos x="681" y="535"/>
                </a:cxn>
                <a:cxn ang="0">
                  <a:pos x="691" y="576"/>
                </a:cxn>
                <a:cxn ang="0">
                  <a:pos x="698" y="619"/>
                </a:cxn>
                <a:cxn ang="0">
                  <a:pos x="703" y="663"/>
                </a:cxn>
                <a:cxn ang="0">
                  <a:pos x="705" y="707"/>
                </a:cxn>
                <a:cxn ang="0">
                  <a:pos x="495" y="707"/>
                </a:cxn>
                <a:cxn ang="0">
                  <a:pos x="493" y="670"/>
                </a:cxn>
                <a:cxn ang="0">
                  <a:pos x="489" y="634"/>
                </a:cxn>
                <a:cxn ang="0">
                  <a:pos x="481" y="599"/>
                </a:cxn>
                <a:cxn ang="0">
                  <a:pos x="472" y="565"/>
                </a:cxn>
                <a:cxn ang="0">
                  <a:pos x="460" y="532"/>
                </a:cxn>
                <a:cxn ang="0">
                  <a:pos x="446" y="500"/>
                </a:cxn>
                <a:cxn ang="0">
                  <a:pos x="430" y="469"/>
                </a:cxn>
                <a:cxn ang="0">
                  <a:pos x="412" y="439"/>
                </a:cxn>
                <a:cxn ang="0">
                  <a:pos x="392" y="411"/>
                </a:cxn>
                <a:cxn ang="0">
                  <a:pos x="370" y="384"/>
                </a:cxn>
                <a:cxn ang="0">
                  <a:pos x="347" y="359"/>
                </a:cxn>
                <a:cxn ang="0">
                  <a:pos x="322" y="336"/>
                </a:cxn>
                <a:cxn ang="0">
                  <a:pos x="295" y="313"/>
                </a:cxn>
                <a:cxn ang="0">
                  <a:pos x="267" y="293"/>
                </a:cxn>
                <a:cxn ang="0">
                  <a:pos x="237" y="275"/>
                </a:cxn>
                <a:cxn ang="0">
                  <a:pos x="206" y="259"/>
                </a:cxn>
                <a:cxn ang="0">
                  <a:pos x="174" y="245"/>
                </a:cxn>
                <a:cxn ang="0">
                  <a:pos x="141" y="234"/>
                </a:cxn>
                <a:cxn ang="0">
                  <a:pos x="107" y="224"/>
                </a:cxn>
                <a:cxn ang="0">
                  <a:pos x="72" y="217"/>
                </a:cxn>
                <a:cxn ang="0">
                  <a:pos x="36" y="212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44" y="2"/>
                  </a:lnTo>
                  <a:lnTo>
                    <a:pt x="87" y="7"/>
                  </a:lnTo>
                  <a:lnTo>
                    <a:pt x="130" y="14"/>
                  </a:lnTo>
                  <a:lnTo>
                    <a:pt x="172" y="24"/>
                  </a:lnTo>
                  <a:lnTo>
                    <a:pt x="212" y="36"/>
                  </a:lnTo>
                  <a:lnTo>
                    <a:pt x="252" y="50"/>
                  </a:lnTo>
                  <a:lnTo>
                    <a:pt x="291" y="67"/>
                  </a:lnTo>
                  <a:lnTo>
                    <a:pt x="329" y="86"/>
                  </a:lnTo>
                  <a:lnTo>
                    <a:pt x="365" y="107"/>
                  </a:lnTo>
                  <a:lnTo>
                    <a:pt x="399" y="130"/>
                  </a:lnTo>
                  <a:lnTo>
                    <a:pt x="433" y="155"/>
                  </a:lnTo>
                  <a:lnTo>
                    <a:pt x="465" y="182"/>
                  </a:lnTo>
                  <a:lnTo>
                    <a:pt x="495" y="211"/>
                  </a:lnTo>
                  <a:lnTo>
                    <a:pt x="524" y="241"/>
                  </a:lnTo>
                  <a:lnTo>
                    <a:pt x="550" y="273"/>
                  </a:lnTo>
                  <a:lnTo>
                    <a:pt x="575" y="306"/>
                  </a:lnTo>
                  <a:lnTo>
                    <a:pt x="598" y="341"/>
                  </a:lnTo>
                  <a:lnTo>
                    <a:pt x="619" y="377"/>
                  </a:lnTo>
                  <a:lnTo>
                    <a:pt x="638" y="415"/>
                  </a:lnTo>
                  <a:lnTo>
                    <a:pt x="655" y="454"/>
                  </a:lnTo>
                  <a:lnTo>
                    <a:pt x="669" y="494"/>
                  </a:lnTo>
                  <a:lnTo>
                    <a:pt x="681" y="535"/>
                  </a:lnTo>
                  <a:lnTo>
                    <a:pt x="691" y="576"/>
                  </a:lnTo>
                  <a:lnTo>
                    <a:pt x="698" y="619"/>
                  </a:lnTo>
                  <a:lnTo>
                    <a:pt x="703" y="663"/>
                  </a:lnTo>
                  <a:lnTo>
                    <a:pt x="705" y="707"/>
                  </a:lnTo>
                  <a:lnTo>
                    <a:pt x="495" y="707"/>
                  </a:lnTo>
                  <a:lnTo>
                    <a:pt x="493" y="670"/>
                  </a:lnTo>
                  <a:lnTo>
                    <a:pt x="489" y="634"/>
                  </a:lnTo>
                  <a:lnTo>
                    <a:pt x="481" y="599"/>
                  </a:lnTo>
                  <a:lnTo>
                    <a:pt x="472" y="565"/>
                  </a:lnTo>
                  <a:lnTo>
                    <a:pt x="460" y="532"/>
                  </a:lnTo>
                  <a:lnTo>
                    <a:pt x="446" y="500"/>
                  </a:lnTo>
                  <a:lnTo>
                    <a:pt x="430" y="469"/>
                  </a:lnTo>
                  <a:lnTo>
                    <a:pt x="412" y="439"/>
                  </a:lnTo>
                  <a:lnTo>
                    <a:pt x="392" y="411"/>
                  </a:lnTo>
                  <a:lnTo>
                    <a:pt x="370" y="384"/>
                  </a:lnTo>
                  <a:lnTo>
                    <a:pt x="347" y="359"/>
                  </a:lnTo>
                  <a:lnTo>
                    <a:pt x="322" y="336"/>
                  </a:lnTo>
                  <a:lnTo>
                    <a:pt x="295" y="313"/>
                  </a:lnTo>
                  <a:lnTo>
                    <a:pt x="267" y="293"/>
                  </a:lnTo>
                  <a:lnTo>
                    <a:pt x="237" y="275"/>
                  </a:lnTo>
                  <a:lnTo>
                    <a:pt x="206" y="259"/>
                  </a:lnTo>
                  <a:lnTo>
                    <a:pt x="174" y="245"/>
                  </a:lnTo>
                  <a:lnTo>
                    <a:pt x="141" y="234"/>
                  </a:lnTo>
                  <a:lnTo>
                    <a:pt x="107" y="224"/>
                  </a:lnTo>
                  <a:lnTo>
                    <a:pt x="72" y="217"/>
                  </a:lnTo>
                  <a:lnTo>
                    <a:pt x="36" y="212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A5A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5B982C-0885-68DD-C0F2-20E0DDBD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55" y="1810984"/>
              <a:ext cx="897863" cy="90041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705" y="210"/>
                </a:cxn>
                <a:cxn ang="0">
                  <a:pos x="669" y="212"/>
                </a:cxn>
                <a:cxn ang="0">
                  <a:pos x="633" y="217"/>
                </a:cxn>
                <a:cxn ang="0">
                  <a:pos x="598" y="224"/>
                </a:cxn>
                <a:cxn ang="0">
                  <a:pos x="564" y="234"/>
                </a:cxn>
                <a:cxn ang="0">
                  <a:pos x="531" y="245"/>
                </a:cxn>
                <a:cxn ang="0">
                  <a:pos x="498" y="259"/>
                </a:cxn>
                <a:cxn ang="0">
                  <a:pos x="468" y="275"/>
                </a:cxn>
                <a:cxn ang="0">
                  <a:pos x="438" y="293"/>
                </a:cxn>
                <a:cxn ang="0">
                  <a:pos x="410" y="313"/>
                </a:cxn>
                <a:cxn ang="0">
                  <a:pos x="383" y="336"/>
                </a:cxn>
                <a:cxn ang="0">
                  <a:pos x="358" y="359"/>
                </a:cxn>
                <a:cxn ang="0">
                  <a:pos x="335" y="384"/>
                </a:cxn>
                <a:cxn ang="0">
                  <a:pos x="313" y="411"/>
                </a:cxn>
                <a:cxn ang="0">
                  <a:pos x="293" y="439"/>
                </a:cxn>
                <a:cxn ang="0">
                  <a:pos x="275" y="469"/>
                </a:cxn>
                <a:cxn ang="0">
                  <a:pos x="259" y="500"/>
                </a:cxn>
                <a:cxn ang="0">
                  <a:pos x="245" y="532"/>
                </a:cxn>
                <a:cxn ang="0">
                  <a:pos x="233" y="565"/>
                </a:cxn>
                <a:cxn ang="0">
                  <a:pos x="223" y="599"/>
                </a:cxn>
                <a:cxn ang="0">
                  <a:pos x="216" y="634"/>
                </a:cxn>
                <a:cxn ang="0">
                  <a:pos x="212" y="670"/>
                </a:cxn>
                <a:cxn ang="0">
                  <a:pos x="209" y="707"/>
                </a:cxn>
                <a:cxn ang="0">
                  <a:pos x="0" y="707"/>
                </a:cxn>
                <a:cxn ang="0">
                  <a:pos x="2" y="663"/>
                </a:cxn>
                <a:cxn ang="0">
                  <a:pos x="6" y="619"/>
                </a:cxn>
                <a:cxn ang="0">
                  <a:pos x="14" y="576"/>
                </a:cxn>
                <a:cxn ang="0">
                  <a:pos x="23" y="535"/>
                </a:cxn>
                <a:cxn ang="0">
                  <a:pos x="36" y="494"/>
                </a:cxn>
                <a:cxn ang="0">
                  <a:pos x="50" y="454"/>
                </a:cxn>
                <a:cxn ang="0">
                  <a:pos x="67" y="415"/>
                </a:cxn>
                <a:cxn ang="0">
                  <a:pos x="86" y="377"/>
                </a:cxn>
                <a:cxn ang="0">
                  <a:pos x="107" y="341"/>
                </a:cxn>
                <a:cxn ang="0">
                  <a:pos x="129" y="306"/>
                </a:cxn>
                <a:cxn ang="0">
                  <a:pos x="155" y="273"/>
                </a:cxn>
                <a:cxn ang="0">
                  <a:pos x="181" y="241"/>
                </a:cxn>
                <a:cxn ang="0">
                  <a:pos x="210" y="211"/>
                </a:cxn>
                <a:cxn ang="0">
                  <a:pos x="240" y="182"/>
                </a:cxn>
                <a:cxn ang="0">
                  <a:pos x="272" y="155"/>
                </a:cxn>
                <a:cxn ang="0">
                  <a:pos x="305" y="130"/>
                </a:cxn>
                <a:cxn ang="0">
                  <a:pos x="340" y="107"/>
                </a:cxn>
                <a:cxn ang="0">
                  <a:pos x="376" y="86"/>
                </a:cxn>
                <a:cxn ang="0">
                  <a:pos x="414" y="67"/>
                </a:cxn>
                <a:cxn ang="0">
                  <a:pos x="452" y="50"/>
                </a:cxn>
                <a:cxn ang="0">
                  <a:pos x="492" y="36"/>
                </a:cxn>
                <a:cxn ang="0">
                  <a:pos x="533" y="24"/>
                </a:cxn>
                <a:cxn ang="0">
                  <a:pos x="575" y="14"/>
                </a:cxn>
                <a:cxn ang="0">
                  <a:pos x="617" y="7"/>
                </a:cxn>
                <a:cxn ang="0">
                  <a:pos x="661" y="2"/>
                </a:cxn>
                <a:cxn ang="0">
                  <a:pos x="705" y="0"/>
                </a:cxn>
              </a:cxnLst>
              <a:rect l="0" t="0" r="r" b="b"/>
              <a:pathLst>
                <a:path w="705" h="707">
                  <a:moveTo>
                    <a:pt x="705" y="0"/>
                  </a:moveTo>
                  <a:lnTo>
                    <a:pt x="705" y="210"/>
                  </a:lnTo>
                  <a:lnTo>
                    <a:pt x="669" y="212"/>
                  </a:lnTo>
                  <a:lnTo>
                    <a:pt x="633" y="217"/>
                  </a:lnTo>
                  <a:lnTo>
                    <a:pt x="598" y="224"/>
                  </a:lnTo>
                  <a:lnTo>
                    <a:pt x="564" y="234"/>
                  </a:lnTo>
                  <a:lnTo>
                    <a:pt x="531" y="245"/>
                  </a:lnTo>
                  <a:lnTo>
                    <a:pt x="498" y="259"/>
                  </a:lnTo>
                  <a:lnTo>
                    <a:pt x="468" y="275"/>
                  </a:lnTo>
                  <a:lnTo>
                    <a:pt x="438" y="293"/>
                  </a:lnTo>
                  <a:lnTo>
                    <a:pt x="410" y="313"/>
                  </a:lnTo>
                  <a:lnTo>
                    <a:pt x="383" y="336"/>
                  </a:lnTo>
                  <a:lnTo>
                    <a:pt x="358" y="359"/>
                  </a:lnTo>
                  <a:lnTo>
                    <a:pt x="335" y="384"/>
                  </a:lnTo>
                  <a:lnTo>
                    <a:pt x="313" y="411"/>
                  </a:lnTo>
                  <a:lnTo>
                    <a:pt x="293" y="439"/>
                  </a:lnTo>
                  <a:lnTo>
                    <a:pt x="275" y="469"/>
                  </a:lnTo>
                  <a:lnTo>
                    <a:pt x="259" y="500"/>
                  </a:lnTo>
                  <a:lnTo>
                    <a:pt x="245" y="532"/>
                  </a:lnTo>
                  <a:lnTo>
                    <a:pt x="233" y="565"/>
                  </a:lnTo>
                  <a:lnTo>
                    <a:pt x="223" y="599"/>
                  </a:lnTo>
                  <a:lnTo>
                    <a:pt x="216" y="634"/>
                  </a:lnTo>
                  <a:lnTo>
                    <a:pt x="212" y="670"/>
                  </a:lnTo>
                  <a:lnTo>
                    <a:pt x="209" y="707"/>
                  </a:lnTo>
                  <a:lnTo>
                    <a:pt x="0" y="707"/>
                  </a:lnTo>
                  <a:lnTo>
                    <a:pt x="2" y="663"/>
                  </a:lnTo>
                  <a:lnTo>
                    <a:pt x="6" y="619"/>
                  </a:lnTo>
                  <a:lnTo>
                    <a:pt x="14" y="576"/>
                  </a:lnTo>
                  <a:lnTo>
                    <a:pt x="23" y="535"/>
                  </a:lnTo>
                  <a:lnTo>
                    <a:pt x="36" y="494"/>
                  </a:lnTo>
                  <a:lnTo>
                    <a:pt x="50" y="454"/>
                  </a:lnTo>
                  <a:lnTo>
                    <a:pt x="67" y="415"/>
                  </a:lnTo>
                  <a:lnTo>
                    <a:pt x="86" y="377"/>
                  </a:lnTo>
                  <a:lnTo>
                    <a:pt x="107" y="341"/>
                  </a:lnTo>
                  <a:lnTo>
                    <a:pt x="129" y="306"/>
                  </a:lnTo>
                  <a:lnTo>
                    <a:pt x="155" y="273"/>
                  </a:lnTo>
                  <a:lnTo>
                    <a:pt x="181" y="241"/>
                  </a:lnTo>
                  <a:lnTo>
                    <a:pt x="210" y="211"/>
                  </a:lnTo>
                  <a:lnTo>
                    <a:pt x="240" y="182"/>
                  </a:lnTo>
                  <a:lnTo>
                    <a:pt x="272" y="155"/>
                  </a:lnTo>
                  <a:lnTo>
                    <a:pt x="305" y="130"/>
                  </a:lnTo>
                  <a:lnTo>
                    <a:pt x="340" y="107"/>
                  </a:lnTo>
                  <a:lnTo>
                    <a:pt x="376" y="86"/>
                  </a:lnTo>
                  <a:lnTo>
                    <a:pt x="414" y="67"/>
                  </a:lnTo>
                  <a:lnTo>
                    <a:pt x="452" y="50"/>
                  </a:lnTo>
                  <a:lnTo>
                    <a:pt x="492" y="36"/>
                  </a:lnTo>
                  <a:lnTo>
                    <a:pt x="533" y="24"/>
                  </a:lnTo>
                  <a:lnTo>
                    <a:pt x="575" y="14"/>
                  </a:lnTo>
                  <a:lnTo>
                    <a:pt x="617" y="7"/>
                  </a:lnTo>
                  <a:lnTo>
                    <a:pt x="661" y="2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274A5A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9CF050-BF2D-BA7D-6DC1-5FF4EAE9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537" y="2738139"/>
              <a:ext cx="897863" cy="900411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705" y="0"/>
                </a:cxn>
                <a:cxn ang="0">
                  <a:pos x="703" y="45"/>
                </a:cxn>
                <a:cxn ang="0">
                  <a:pos x="698" y="88"/>
                </a:cxn>
                <a:cxn ang="0">
                  <a:pos x="691" y="131"/>
                </a:cxn>
                <a:cxn ang="0">
                  <a:pos x="681" y="173"/>
                </a:cxn>
                <a:cxn ang="0">
                  <a:pos x="669" y="214"/>
                </a:cxn>
                <a:cxn ang="0">
                  <a:pos x="655" y="254"/>
                </a:cxn>
                <a:cxn ang="0">
                  <a:pos x="638" y="293"/>
                </a:cxn>
                <a:cxn ang="0">
                  <a:pos x="619" y="330"/>
                </a:cxn>
                <a:cxn ang="0">
                  <a:pos x="598" y="366"/>
                </a:cxn>
                <a:cxn ang="0">
                  <a:pos x="575" y="401"/>
                </a:cxn>
                <a:cxn ang="0">
                  <a:pos x="550" y="434"/>
                </a:cxn>
                <a:cxn ang="0">
                  <a:pos x="524" y="466"/>
                </a:cxn>
                <a:cxn ang="0">
                  <a:pos x="495" y="497"/>
                </a:cxn>
                <a:cxn ang="0">
                  <a:pos x="465" y="526"/>
                </a:cxn>
                <a:cxn ang="0">
                  <a:pos x="433" y="552"/>
                </a:cxn>
                <a:cxn ang="0">
                  <a:pos x="399" y="577"/>
                </a:cxn>
                <a:cxn ang="0">
                  <a:pos x="365" y="600"/>
                </a:cxn>
                <a:cxn ang="0">
                  <a:pos x="329" y="621"/>
                </a:cxn>
                <a:cxn ang="0">
                  <a:pos x="291" y="640"/>
                </a:cxn>
                <a:cxn ang="0">
                  <a:pos x="252" y="657"/>
                </a:cxn>
                <a:cxn ang="0">
                  <a:pos x="212" y="671"/>
                </a:cxn>
                <a:cxn ang="0">
                  <a:pos x="172" y="684"/>
                </a:cxn>
                <a:cxn ang="0">
                  <a:pos x="130" y="693"/>
                </a:cxn>
                <a:cxn ang="0">
                  <a:pos x="87" y="701"/>
                </a:cxn>
                <a:cxn ang="0">
                  <a:pos x="44" y="705"/>
                </a:cxn>
                <a:cxn ang="0">
                  <a:pos x="0" y="707"/>
                </a:cxn>
                <a:cxn ang="0">
                  <a:pos x="0" y="497"/>
                </a:cxn>
                <a:cxn ang="0">
                  <a:pos x="36" y="495"/>
                </a:cxn>
                <a:cxn ang="0">
                  <a:pos x="72" y="490"/>
                </a:cxn>
                <a:cxn ang="0">
                  <a:pos x="107" y="483"/>
                </a:cxn>
                <a:cxn ang="0">
                  <a:pos x="141" y="474"/>
                </a:cxn>
                <a:cxn ang="0">
                  <a:pos x="174" y="462"/>
                </a:cxn>
                <a:cxn ang="0">
                  <a:pos x="206" y="448"/>
                </a:cxn>
                <a:cxn ang="0">
                  <a:pos x="237" y="432"/>
                </a:cxn>
                <a:cxn ang="0">
                  <a:pos x="267" y="414"/>
                </a:cxn>
                <a:cxn ang="0">
                  <a:pos x="295" y="394"/>
                </a:cxn>
                <a:cxn ang="0">
                  <a:pos x="322" y="372"/>
                </a:cxn>
                <a:cxn ang="0">
                  <a:pos x="347" y="348"/>
                </a:cxn>
                <a:cxn ang="0">
                  <a:pos x="370" y="323"/>
                </a:cxn>
                <a:cxn ang="0">
                  <a:pos x="392" y="296"/>
                </a:cxn>
                <a:cxn ang="0">
                  <a:pos x="412" y="268"/>
                </a:cxn>
                <a:cxn ang="0">
                  <a:pos x="430" y="239"/>
                </a:cxn>
                <a:cxn ang="0">
                  <a:pos x="446" y="208"/>
                </a:cxn>
                <a:cxn ang="0">
                  <a:pos x="460" y="175"/>
                </a:cxn>
                <a:cxn ang="0">
                  <a:pos x="472" y="142"/>
                </a:cxn>
                <a:cxn ang="0">
                  <a:pos x="481" y="108"/>
                </a:cxn>
                <a:cxn ang="0">
                  <a:pos x="489" y="73"/>
                </a:cxn>
                <a:cxn ang="0">
                  <a:pos x="493" y="37"/>
                </a:cxn>
                <a:cxn ang="0">
                  <a:pos x="495" y="0"/>
                </a:cxn>
              </a:cxnLst>
              <a:rect l="0" t="0" r="r" b="b"/>
              <a:pathLst>
                <a:path w="705" h="707">
                  <a:moveTo>
                    <a:pt x="495" y="0"/>
                  </a:moveTo>
                  <a:lnTo>
                    <a:pt x="705" y="0"/>
                  </a:lnTo>
                  <a:lnTo>
                    <a:pt x="703" y="45"/>
                  </a:lnTo>
                  <a:lnTo>
                    <a:pt x="698" y="88"/>
                  </a:lnTo>
                  <a:lnTo>
                    <a:pt x="691" y="131"/>
                  </a:lnTo>
                  <a:lnTo>
                    <a:pt x="681" y="173"/>
                  </a:lnTo>
                  <a:lnTo>
                    <a:pt x="669" y="214"/>
                  </a:lnTo>
                  <a:lnTo>
                    <a:pt x="655" y="254"/>
                  </a:lnTo>
                  <a:lnTo>
                    <a:pt x="638" y="293"/>
                  </a:lnTo>
                  <a:lnTo>
                    <a:pt x="619" y="330"/>
                  </a:lnTo>
                  <a:lnTo>
                    <a:pt x="598" y="366"/>
                  </a:lnTo>
                  <a:lnTo>
                    <a:pt x="575" y="401"/>
                  </a:lnTo>
                  <a:lnTo>
                    <a:pt x="550" y="434"/>
                  </a:lnTo>
                  <a:lnTo>
                    <a:pt x="524" y="466"/>
                  </a:lnTo>
                  <a:lnTo>
                    <a:pt x="495" y="497"/>
                  </a:lnTo>
                  <a:lnTo>
                    <a:pt x="465" y="526"/>
                  </a:lnTo>
                  <a:lnTo>
                    <a:pt x="433" y="552"/>
                  </a:lnTo>
                  <a:lnTo>
                    <a:pt x="399" y="577"/>
                  </a:lnTo>
                  <a:lnTo>
                    <a:pt x="365" y="600"/>
                  </a:lnTo>
                  <a:lnTo>
                    <a:pt x="329" y="621"/>
                  </a:lnTo>
                  <a:lnTo>
                    <a:pt x="291" y="640"/>
                  </a:lnTo>
                  <a:lnTo>
                    <a:pt x="252" y="657"/>
                  </a:lnTo>
                  <a:lnTo>
                    <a:pt x="212" y="671"/>
                  </a:lnTo>
                  <a:lnTo>
                    <a:pt x="172" y="684"/>
                  </a:lnTo>
                  <a:lnTo>
                    <a:pt x="130" y="693"/>
                  </a:lnTo>
                  <a:lnTo>
                    <a:pt x="87" y="701"/>
                  </a:lnTo>
                  <a:lnTo>
                    <a:pt x="44" y="705"/>
                  </a:lnTo>
                  <a:lnTo>
                    <a:pt x="0" y="707"/>
                  </a:lnTo>
                  <a:lnTo>
                    <a:pt x="0" y="497"/>
                  </a:lnTo>
                  <a:lnTo>
                    <a:pt x="36" y="495"/>
                  </a:lnTo>
                  <a:lnTo>
                    <a:pt x="72" y="490"/>
                  </a:lnTo>
                  <a:lnTo>
                    <a:pt x="107" y="483"/>
                  </a:lnTo>
                  <a:lnTo>
                    <a:pt x="141" y="474"/>
                  </a:lnTo>
                  <a:lnTo>
                    <a:pt x="174" y="462"/>
                  </a:lnTo>
                  <a:lnTo>
                    <a:pt x="206" y="448"/>
                  </a:lnTo>
                  <a:lnTo>
                    <a:pt x="237" y="432"/>
                  </a:lnTo>
                  <a:lnTo>
                    <a:pt x="267" y="414"/>
                  </a:lnTo>
                  <a:lnTo>
                    <a:pt x="295" y="394"/>
                  </a:lnTo>
                  <a:lnTo>
                    <a:pt x="322" y="372"/>
                  </a:lnTo>
                  <a:lnTo>
                    <a:pt x="347" y="348"/>
                  </a:lnTo>
                  <a:lnTo>
                    <a:pt x="370" y="323"/>
                  </a:lnTo>
                  <a:lnTo>
                    <a:pt x="392" y="296"/>
                  </a:lnTo>
                  <a:lnTo>
                    <a:pt x="412" y="268"/>
                  </a:lnTo>
                  <a:lnTo>
                    <a:pt x="430" y="239"/>
                  </a:lnTo>
                  <a:lnTo>
                    <a:pt x="446" y="208"/>
                  </a:lnTo>
                  <a:lnTo>
                    <a:pt x="460" y="175"/>
                  </a:lnTo>
                  <a:lnTo>
                    <a:pt x="472" y="142"/>
                  </a:lnTo>
                  <a:lnTo>
                    <a:pt x="481" y="108"/>
                  </a:lnTo>
                  <a:lnTo>
                    <a:pt x="489" y="73"/>
                  </a:lnTo>
                  <a:lnTo>
                    <a:pt x="493" y="37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274A5A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BEFC243-502F-4E7C-11E0-4387BC1E8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73" y="1810984"/>
              <a:ext cx="897863" cy="90041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705" y="210"/>
                </a:cxn>
                <a:cxn ang="0">
                  <a:pos x="669" y="212"/>
                </a:cxn>
                <a:cxn ang="0">
                  <a:pos x="633" y="217"/>
                </a:cxn>
                <a:cxn ang="0">
                  <a:pos x="598" y="224"/>
                </a:cxn>
                <a:cxn ang="0">
                  <a:pos x="564" y="234"/>
                </a:cxn>
                <a:cxn ang="0">
                  <a:pos x="531" y="245"/>
                </a:cxn>
                <a:cxn ang="0">
                  <a:pos x="498" y="259"/>
                </a:cxn>
                <a:cxn ang="0">
                  <a:pos x="468" y="275"/>
                </a:cxn>
                <a:cxn ang="0">
                  <a:pos x="438" y="293"/>
                </a:cxn>
                <a:cxn ang="0">
                  <a:pos x="410" y="313"/>
                </a:cxn>
                <a:cxn ang="0">
                  <a:pos x="383" y="336"/>
                </a:cxn>
                <a:cxn ang="0">
                  <a:pos x="358" y="359"/>
                </a:cxn>
                <a:cxn ang="0">
                  <a:pos x="335" y="384"/>
                </a:cxn>
                <a:cxn ang="0">
                  <a:pos x="313" y="411"/>
                </a:cxn>
                <a:cxn ang="0">
                  <a:pos x="293" y="439"/>
                </a:cxn>
                <a:cxn ang="0">
                  <a:pos x="275" y="469"/>
                </a:cxn>
                <a:cxn ang="0">
                  <a:pos x="259" y="500"/>
                </a:cxn>
                <a:cxn ang="0">
                  <a:pos x="245" y="532"/>
                </a:cxn>
                <a:cxn ang="0">
                  <a:pos x="233" y="565"/>
                </a:cxn>
                <a:cxn ang="0">
                  <a:pos x="223" y="599"/>
                </a:cxn>
                <a:cxn ang="0">
                  <a:pos x="216" y="634"/>
                </a:cxn>
                <a:cxn ang="0">
                  <a:pos x="212" y="670"/>
                </a:cxn>
                <a:cxn ang="0">
                  <a:pos x="209" y="707"/>
                </a:cxn>
                <a:cxn ang="0">
                  <a:pos x="0" y="707"/>
                </a:cxn>
                <a:cxn ang="0">
                  <a:pos x="2" y="663"/>
                </a:cxn>
                <a:cxn ang="0">
                  <a:pos x="6" y="619"/>
                </a:cxn>
                <a:cxn ang="0">
                  <a:pos x="14" y="576"/>
                </a:cxn>
                <a:cxn ang="0">
                  <a:pos x="23" y="535"/>
                </a:cxn>
                <a:cxn ang="0">
                  <a:pos x="36" y="494"/>
                </a:cxn>
                <a:cxn ang="0">
                  <a:pos x="50" y="454"/>
                </a:cxn>
                <a:cxn ang="0">
                  <a:pos x="67" y="415"/>
                </a:cxn>
                <a:cxn ang="0">
                  <a:pos x="86" y="377"/>
                </a:cxn>
                <a:cxn ang="0">
                  <a:pos x="107" y="341"/>
                </a:cxn>
                <a:cxn ang="0">
                  <a:pos x="129" y="306"/>
                </a:cxn>
                <a:cxn ang="0">
                  <a:pos x="155" y="273"/>
                </a:cxn>
                <a:cxn ang="0">
                  <a:pos x="181" y="241"/>
                </a:cxn>
                <a:cxn ang="0">
                  <a:pos x="210" y="211"/>
                </a:cxn>
                <a:cxn ang="0">
                  <a:pos x="240" y="182"/>
                </a:cxn>
                <a:cxn ang="0">
                  <a:pos x="272" y="155"/>
                </a:cxn>
                <a:cxn ang="0">
                  <a:pos x="305" y="130"/>
                </a:cxn>
                <a:cxn ang="0">
                  <a:pos x="340" y="107"/>
                </a:cxn>
                <a:cxn ang="0">
                  <a:pos x="376" y="86"/>
                </a:cxn>
                <a:cxn ang="0">
                  <a:pos x="414" y="67"/>
                </a:cxn>
                <a:cxn ang="0">
                  <a:pos x="452" y="50"/>
                </a:cxn>
                <a:cxn ang="0">
                  <a:pos x="492" y="36"/>
                </a:cxn>
                <a:cxn ang="0">
                  <a:pos x="533" y="24"/>
                </a:cxn>
                <a:cxn ang="0">
                  <a:pos x="575" y="14"/>
                </a:cxn>
                <a:cxn ang="0">
                  <a:pos x="617" y="7"/>
                </a:cxn>
                <a:cxn ang="0">
                  <a:pos x="661" y="2"/>
                </a:cxn>
                <a:cxn ang="0">
                  <a:pos x="705" y="0"/>
                </a:cxn>
              </a:cxnLst>
              <a:rect l="0" t="0" r="r" b="b"/>
              <a:pathLst>
                <a:path w="705" h="707">
                  <a:moveTo>
                    <a:pt x="705" y="0"/>
                  </a:moveTo>
                  <a:lnTo>
                    <a:pt x="705" y="210"/>
                  </a:lnTo>
                  <a:lnTo>
                    <a:pt x="669" y="212"/>
                  </a:lnTo>
                  <a:lnTo>
                    <a:pt x="633" y="217"/>
                  </a:lnTo>
                  <a:lnTo>
                    <a:pt x="598" y="224"/>
                  </a:lnTo>
                  <a:lnTo>
                    <a:pt x="564" y="234"/>
                  </a:lnTo>
                  <a:lnTo>
                    <a:pt x="531" y="245"/>
                  </a:lnTo>
                  <a:lnTo>
                    <a:pt x="498" y="259"/>
                  </a:lnTo>
                  <a:lnTo>
                    <a:pt x="468" y="275"/>
                  </a:lnTo>
                  <a:lnTo>
                    <a:pt x="438" y="293"/>
                  </a:lnTo>
                  <a:lnTo>
                    <a:pt x="410" y="313"/>
                  </a:lnTo>
                  <a:lnTo>
                    <a:pt x="383" y="336"/>
                  </a:lnTo>
                  <a:lnTo>
                    <a:pt x="358" y="359"/>
                  </a:lnTo>
                  <a:lnTo>
                    <a:pt x="335" y="384"/>
                  </a:lnTo>
                  <a:lnTo>
                    <a:pt x="313" y="411"/>
                  </a:lnTo>
                  <a:lnTo>
                    <a:pt x="293" y="439"/>
                  </a:lnTo>
                  <a:lnTo>
                    <a:pt x="275" y="469"/>
                  </a:lnTo>
                  <a:lnTo>
                    <a:pt x="259" y="500"/>
                  </a:lnTo>
                  <a:lnTo>
                    <a:pt x="245" y="532"/>
                  </a:lnTo>
                  <a:lnTo>
                    <a:pt x="233" y="565"/>
                  </a:lnTo>
                  <a:lnTo>
                    <a:pt x="223" y="599"/>
                  </a:lnTo>
                  <a:lnTo>
                    <a:pt x="216" y="634"/>
                  </a:lnTo>
                  <a:lnTo>
                    <a:pt x="212" y="670"/>
                  </a:lnTo>
                  <a:lnTo>
                    <a:pt x="209" y="707"/>
                  </a:lnTo>
                  <a:lnTo>
                    <a:pt x="0" y="707"/>
                  </a:lnTo>
                  <a:lnTo>
                    <a:pt x="2" y="663"/>
                  </a:lnTo>
                  <a:lnTo>
                    <a:pt x="6" y="619"/>
                  </a:lnTo>
                  <a:lnTo>
                    <a:pt x="14" y="576"/>
                  </a:lnTo>
                  <a:lnTo>
                    <a:pt x="23" y="535"/>
                  </a:lnTo>
                  <a:lnTo>
                    <a:pt x="36" y="494"/>
                  </a:lnTo>
                  <a:lnTo>
                    <a:pt x="50" y="454"/>
                  </a:lnTo>
                  <a:lnTo>
                    <a:pt x="67" y="415"/>
                  </a:lnTo>
                  <a:lnTo>
                    <a:pt x="86" y="377"/>
                  </a:lnTo>
                  <a:lnTo>
                    <a:pt x="107" y="341"/>
                  </a:lnTo>
                  <a:lnTo>
                    <a:pt x="129" y="306"/>
                  </a:lnTo>
                  <a:lnTo>
                    <a:pt x="155" y="273"/>
                  </a:lnTo>
                  <a:lnTo>
                    <a:pt x="181" y="241"/>
                  </a:lnTo>
                  <a:lnTo>
                    <a:pt x="210" y="211"/>
                  </a:lnTo>
                  <a:lnTo>
                    <a:pt x="240" y="182"/>
                  </a:lnTo>
                  <a:lnTo>
                    <a:pt x="272" y="155"/>
                  </a:lnTo>
                  <a:lnTo>
                    <a:pt x="305" y="130"/>
                  </a:lnTo>
                  <a:lnTo>
                    <a:pt x="340" y="107"/>
                  </a:lnTo>
                  <a:lnTo>
                    <a:pt x="376" y="86"/>
                  </a:lnTo>
                  <a:lnTo>
                    <a:pt x="414" y="67"/>
                  </a:lnTo>
                  <a:lnTo>
                    <a:pt x="452" y="50"/>
                  </a:lnTo>
                  <a:lnTo>
                    <a:pt x="492" y="36"/>
                  </a:lnTo>
                  <a:lnTo>
                    <a:pt x="533" y="24"/>
                  </a:lnTo>
                  <a:lnTo>
                    <a:pt x="575" y="14"/>
                  </a:lnTo>
                  <a:lnTo>
                    <a:pt x="617" y="7"/>
                  </a:lnTo>
                  <a:lnTo>
                    <a:pt x="661" y="2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FFAD27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27DC47F-22F3-3962-081E-9F787B4D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373" y="2738139"/>
              <a:ext cx="897863" cy="900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12" y="37"/>
                </a:cxn>
                <a:cxn ang="0">
                  <a:pos x="216" y="73"/>
                </a:cxn>
                <a:cxn ang="0">
                  <a:pos x="223" y="108"/>
                </a:cxn>
                <a:cxn ang="0">
                  <a:pos x="233" y="142"/>
                </a:cxn>
                <a:cxn ang="0">
                  <a:pos x="245" y="175"/>
                </a:cxn>
                <a:cxn ang="0">
                  <a:pos x="259" y="208"/>
                </a:cxn>
                <a:cxn ang="0">
                  <a:pos x="275" y="239"/>
                </a:cxn>
                <a:cxn ang="0">
                  <a:pos x="293" y="268"/>
                </a:cxn>
                <a:cxn ang="0">
                  <a:pos x="313" y="296"/>
                </a:cxn>
                <a:cxn ang="0">
                  <a:pos x="335" y="323"/>
                </a:cxn>
                <a:cxn ang="0">
                  <a:pos x="358" y="348"/>
                </a:cxn>
                <a:cxn ang="0">
                  <a:pos x="383" y="372"/>
                </a:cxn>
                <a:cxn ang="0">
                  <a:pos x="410" y="394"/>
                </a:cxn>
                <a:cxn ang="0">
                  <a:pos x="438" y="414"/>
                </a:cxn>
                <a:cxn ang="0">
                  <a:pos x="468" y="432"/>
                </a:cxn>
                <a:cxn ang="0">
                  <a:pos x="498" y="448"/>
                </a:cxn>
                <a:cxn ang="0">
                  <a:pos x="531" y="462"/>
                </a:cxn>
                <a:cxn ang="0">
                  <a:pos x="564" y="474"/>
                </a:cxn>
                <a:cxn ang="0">
                  <a:pos x="598" y="483"/>
                </a:cxn>
                <a:cxn ang="0">
                  <a:pos x="633" y="490"/>
                </a:cxn>
                <a:cxn ang="0">
                  <a:pos x="669" y="495"/>
                </a:cxn>
                <a:cxn ang="0">
                  <a:pos x="705" y="497"/>
                </a:cxn>
                <a:cxn ang="0">
                  <a:pos x="705" y="707"/>
                </a:cxn>
                <a:cxn ang="0">
                  <a:pos x="661" y="705"/>
                </a:cxn>
                <a:cxn ang="0">
                  <a:pos x="617" y="701"/>
                </a:cxn>
                <a:cxn ang="0">
                  <a:pos x="575" y="693"/>
                </a:cxn>
                <a:cxn ang="0">
                  <a:pos x="533" y="684"/>
                </a:cxn>
                <a:cxn ang="0">
                  <a:pos x="492" y="671"/>
                </a:cxn>
                <a:cxn ang="0">
                  <a:pos x="452" y="657"/>
                </a:cxn>
                <a:cxn ang="0">
                  <a:pos x="414" y="640"/>
                </a:cxn>
                <a:cxn ang="0">
                  <a:pos x="376" y="621"/>
                </a:cxn>
                <a:cxn ang="0">
                  <a:pos x="340" y="600"/>
                </a:cxn>
                <a:cxn ang="0">
                  <a:pos x="305" y="577"/>
                </a:cxn>
                <a:cxn ang="0">
                  <a:pos x="272" y="552"/>
                </a:cxn>
                <a:cxn ang="0">
                  <a:pos x="240" y="526"/>
                </a:cxn>
                <a:cxn ang="0">
                  <a:pos x="210" y="497"/>
                </a:cxn>
                <a:cxn ang="0">
                  <a:pos x="181" y="466"/>
                </a:cxn>
                <a:cxn ang="0">
                  <a:pos x="155" y="434"/>
                </a:cxn>
                <a:cxn ang="0">
                  <a:pos x="129" y="401"/>
                </a:cxn>
                <a:cxn ang="0">
                  <a:pos x="107" y="366"/>
                </a:cxn>
                <a:cxn ang="0">
                  <a:pos x="86" y="330"/>
                </a:cxn>
                <a:cxn ang="0">
                  <a:pos x="67" y="293"/>
                </a:cxn>
                <a:cxn ang="0">
                  <a:pos x="50" y="254"/>
                </a:cxn>
                <a:cxn ang="0">
                  <a:pos x="36" y="214"/>
                </a:cxn>
                <a:cxn ang="0">
                  <a:pos x="23" y="173"/>
                </a:cxn>
                <a:cxn ang="0">
                  <a:pos x="14" y="131"/>
                </a:cxn>
                <a:cxn ang="0">
                  <a:pos x="6" y="88"/>
                </a:cxn>
                <a:cxn ang="0">
                  <a:pos x="2" y="45"/>
                </a:cxn>
                <a:cxn ang="0">
                  <a:pos x="0" y="0"/>
                </a:cxn>
              </a:cxnLst>
              <a:rect l="0" t="0" r="r" b="b"/>
              <a:pathLst>
                <a:path w="705" h="707">
                  <a:moveTo>
                    <a:pt x="0" y="0"/>
                  </a:moveTo>
                  <a:lnTo>
                    <a:pt x="209" y="0"/>
                  </a:lnTo>
                  <a:lnTo>
                    <a:pt x="212" y="37"/>
                  </a:lnTo>
                  <a:lnTo>
                    <a:pt x="216" y="73"/>
                  </a:lnTo>
                  <a:lnTo>
                    <a:pt x="223" y="108"/>
                  </a:lnTo>
                  <a:lnTo>
                    <a:pt x="233" y="142"/>
                  </a:lnTo>
                  <a:lnTo>
                    <a:pt x="245" y="175"/>
                  </a:lnTo>
                  <a:lnTo>
                    <a:pt x="259" y="208"/>
                  </a:lnTo>
                  <a:lnTo>
                    <a:pt x="275" y="239"/>
                  </a:lnTo>
                  <a:lnTo>
                    <a:pt x="293" y="268"/>
                  </a:lnTo>
                  <a:lnTo>
                    <a:pt x="313" y="296"/>
                  </a:lnTo>
                  <a:lnTo>
                    <a:pt x="335" y="323"/>
                  </a:lnTo>
                  <a:lnTo>
                    <a:pt x="358" y="348"/>
                  </a:lnTo>
                  <a:lnTo>
                    <a:pt x="383" y="372"/>
                  </a:lnTo>
                  <a:lnTo>
                    <a:pt x="410" y="394"/>
                  </a:lnTo>
                  <a:lnTo>
                    <a:pt x="438" y="414"/>
                  </a:lnTo>
                  <a:lnTo>
                    <a:pt x="468" y="432"/>
                  </a:lnTo>
                  <a:lnTo>
                    <a:pt x="498" y="448"/>
                  </a:lnTo>
                  <a:lnTo>
                    <a:pt x="531" y="462"/>
                  </a:lnTo>
                  <a:lnTo>
                    <a:pt x="564" y="474"/>
                  </a:lnTo>
                  <a:lnTo>
                    <a:pt x="598" y="483"/>
                  </a:lnTo>
                  <a:lnTo>
                    <a:pt x="633" y="490"/>
                  </a:lnTo>
                  <a:lnTo>
                    <a:pt x="669" y="495"/>
                  </a:lnTo>
                  <a:lnTo>
                    <a:pt x="705" y="497"/>
                  </a:lnTo>
                  <a:lnTo>
                    <a:pt x="705" y="707"/>
                  </a:lnTo>
                  <a:lnTo>
                    <a:pt x="661" y="705"/>
                  </a:lnTo>
                  <a:lnTo>
                    <a:pt x="617" y="701"/>
                  </a:lnTo>
                  <a:lnTo>
                    <a:pt x="575" y="693"/>
                  </a:lnTo>
                  <a:lnTo>
                    <a:pt x="533" y="684"/>
                  </a:lnTo>
                  <a:lnTo>
                    <a:pt x="492" y="671"/>
                  </a:lnTo>
                  <a:lnTo>
                    <a:pt x="452" y="657"/>
                  </a:lnTo>
                  <a:lnTo>
                    <a:pt x="414" y="640"/>
                  </a:lnTo>
                  <a:lnTo>
                    <a:pt x="376" y="621"/>
                  </a:lnTo>
                  <a:lnTo>
                    <a:pt x="340" y="600"/>
                  </a:lnTo>
                  <a:lnTo>
                    <a:pt x="305" y="577"/>
                  </a:lnTo>
                  <a:lnTo>
                    <a:pt x="272" y="552"/>
                  </a:lnTo>
                  <a:lnTo>
                    <a:pt x="240" y="526"/>
                  </a:lnTo>
                  <a:lnTo>
                    <a:pt x="210" y="497"/>
                  </a:lnTo>
                  <a:lnTo>
                    <a:pt x="181" y="466"/>
                  </a:lnTo>
                  <a:lnTo>
                    <a:pt x="155" y="434"/>
                  </a:lnTo>
                  <a:lnTo>
                    <a:pt x="129" y="401"/>
                  </a:lnTo>
                  <a:lnTo>
                    <a:pt x="107" y="366"/>
                  </a:lnTo>
                  <a:lnTo>
                    <a:pt x="86" y="330"/>
                  </a:lnTo>
                  <a:lnTo>
                    <a:pt x="67" y="293"/>
                  </a:lnTo>
                  <a:lnTo>
                    <a:pt x="50" y="254"/>
                  </a:lnTo>
                  <a:lnTo>
                    <a:pt x="36" y="214"/>
                  </a:lnTo>
                  <a:lnTo>
                    <a:pt x="23" y="173"/>
                  </a:lnTo>
                  <a:lnTo>
                    <a:pt x="14" y="131"/>
                  </a:lnTo>
                  <a:lnTo>
                    <a:pt x="6" y="88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27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B52D43B-27C7-47D9-4636-24CE00A4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423" y="2738139"/>
              <a:ext cx="897863" cy="900411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705" y="0"/>
                </a:cxn>
                <a:cxn ang="0">
                  <a:pos x="703" y="45"/>
                </a:cxn>
                <a:cxn ang="0">
                  <a:pos x="698" y="88"/>
                </a:cxn>
                <a:cxn ang="0">
                  <a:pos x="691" y="131"/>
                </a:cxn>
                <a:cxn ang="0">
                  <a:pos x="681" y="173"/>
                </a:cxn>
                <a:cxn ang="0">
                  <a:pos x="669" y="214"/>
                </a:cxn>
                <a:cxn ang="0">
                  <a:pos x="655" y="254"/>
                </a:cxn>
                <a:cxn ang="0">
                  <a:pos x="638" y="293"/>
                </a:cxn>
                <a:cxn ang="0">
                  <a:pos x="619" y="330"/>
                </a:cxn>
                <a:cxn ang="0">
                  <a:pos x="598" y="366"/>
                </a:cxn>
                <a:cxn ang="0">
                  <a:pos x="575" y="401"/>
                </a:cxn>
                <a:cxn ang="0">
                  <a:pos x="550" y="434"/>
                </a:cxn>
                <a:cxn ang="0">
                  <a:pos x="524" y="466"/>
                </a:cxn>
                <a:cxn ang="0">
                  <a:pos x="495" y="497"/>
                </a:cxn>
                <a:cxn ang="0">
                  <a:pos x="465" y="526"/>
                </a:cxn>
                <a:cxn ang="0">
                  <a:pos x="433" y="552"/>
                </a:cxn>
                <a:cxn ang="0">
                  <a:pos x="399" y="577"/>
                </a:cxn>
                <a:cxn ang="0">
                  <a:pos x="365" y="600"/>
                </a:cxn>
                <a:cxn ang="0">
                  <a:pos x="329" y="621"/>
                </a:cxn>
                <a:cxn ang="0">
                  <a:pos x="291" y="640"/>
                </a:cxn>
                <a:cxn ang="0">
                  <a:pos x="252" y="657"/>
                </a:cxn>
                <a:cxn ang="0">
                  <a:pos x="212" y="671"/>
                </a:cxn>
                <a:cxn ang="0">
                  <a:pos x="172" y="684"/>
                </a:cxn>
                <a:cxn ang="0">
                  <a:pos x="130" y="693"/>
                </a:cxn>
                <a:cxn ang="0">
                  <a:pos x="87" y="701"/>
                </a:cxn>
                <a:cxn ang="0">
                  <a:pos x="44" y="705"/>
                </a:cxn>
                <a:cxn ang="0">
                  <a:pos x="0" y="707"/>
                </a:cxn>
                <a:cxn ang="0">
                  <a:pos x="0" y="497"/>
                </a:cxn>
                <a:cxn ang="0">
                  <a:pos x="36" y="495"/>
                </a:cxn>
                <a:cxn ang="0">
                  <a:pos x="72" y="490"/>
                </a:cxn>
                <a:cxn ang="0">
                  <a:pos x="107" y="483"/>
                </a:cxn>
                <a:cxn ang="0">
                  <a:pos x="141" y="474"/>
                </a:cxn>
                <a:cxn ang="0">
                  <a:pos x="174" y="462"/>
                </a:cxn>
                <a:cxn ang="0">
                  <a:pos x="206" y="448"/>
                </a:cxn>
                <a:cxn ang="0">
                  <a:pos x="237" y="432"/>
                </a:cxn>
                <a:cxn ang="0">
                  <a:pos x="267" y="414"/>
                </a:cxn>
                <a:cxn ang="0">
                  <a:pos x="295" y="394"/>
                </a:cxn>
                <a:cxn ang="0">
                  <a:pos x="322" y="372"/>
                </a:cxn>
                <a:cxn ang="0">
                  <a:pos x="347" y="348"/>
                </a:cxn>
                <a:cxn ang="0">
                  <a:pos x="370" y="323"/>
                </a:cxn>
                <a:cxn ang="0">
                  <a:pos x="392" y="296"/>
                </a:cxn>
                <a:cxn ang="0">
                  <a:pos x="412" y="268"/>
                </a:cxn>
                <a:cxn ang="0">
                  <a:pos x="430" y="239"/>
                </a:cxn>
                <a:cxn ang="0">
                  <a:pos x="446" y="208"/>
                </a:cxn>
                <a:cxn ang="0">
                  <a:pos x="460" y="175"/>
                </a:cxn>
                <a:cxn ang="0">
                  <a:pos x="472" y="142"/>
                </a:cxn>
                <a:cxn ang="0">
                  <a:pos x="481" y="108"/>
                </a:cxn>
                <a:cxn ang="0">
                  <a:pos x="489" y="73"/>
                </a:cxn>
                <a:cxn ang="0">
                  <a:pos x="493" y="37"/>
                </a:cxn>
                <a:cxn ang="0">
                  <a:pos x="495" y="0"/>
                </a:cxn>
              </a:cxnLst>
              <a:rect l="0" t="0" r="r" b="b"/>
              <a:pathLst>
                <a:path w="705" h="707">
                  <a:moveTo>
                    <a:pt x="495" y="0"/>
                  </a:moveTo>
                  <a:lnTo>
                    <a:pt x="705" y="0"/>
                  </a:lnTo>
                  <a:lnTo>
                    <a:pt x="703" y="45"/>
                  </a:lnTo>
                  <a:lnTo>
                    <a:pt x="698" y="88"/>
                  </a:lnTo>
                  <a:lnTo>
                    <a:pt x="691" y="131"/>
                  </a:lnTo>
                  <a:lnTo>
                    <a:pt x="681" y="173"/>
                  </a:lnTo>
                  <a:lnTo>
                    <a:pt x="669" y="214"/>
                  </a:lnTo>
                  <a:lnTo>
                    <a:pt x="655" y="254"/>
                  </a:lnTo>
                  <a:lnTo>
                    <a:pt x="638" y="293"/>
                  </a:lnTo>
                  <a:lnTo>
                    <a:pt x="619" y="330"/>
                  </a:lnTo>
                  <a:lnTo>
                    <a:pt x="598" y="366"/>
                  </a:lnTo>
                  <a:lnTo>
                    <a:pt x="575" y="401"/>
                  </a:lnTo>
                  <a:lnTo>
                    <a:pt x="550" y="434"/>
                  </a:lnTo>
                  <a:lnTo>
                    <a:pt x="524" y="466"/>
                  </a:lnTo>
                  <a:lnTo>
                    <a:pt x="495" y="497"/>
                  </a:lnTo>
                  <a:lnTo>
                    <a:pt x="465" y="526"/>
                  </a:lnTo>
                  <a:lnTo>
                    <a:pt x="433" y="552"/>
                  </a:lnTo>
                  <a:lnTo>
                    <a:pt x="399" y="577"/>
                  </a:lnTo>
                  <a:lnTo>
                    <a:pt x="365" y="600"/>
                  </a:lnTo>
                  <a:lnTo>
                    <a:pt x="329" y="621"/>
                  </a:lnTo>
                  <a:lnTo>
                    <a:pt x="291" y="640"/>
                  </a:lnTo>
                  <a:lnTo>
                    <a:pt x="252" y="657"/>
                  </a:lnTo>
                  <a:lnTo>
                    <a:pt x="212" y="671"/>
                  </a:lnTo>
                  <a:lnTo>
                    <a:pt x="172" y="684"/>
                  </a:lnTo>
                  <a:lnTo>
                    <a:pt x="130" y="693"/>
                  </a:lnTo>
                  <a:lnTo>
                    <a:pt x="87" y="701"/>
                  </a:lnTo>
                  <a:lnTo>
                    <a:pt x="44" y="705"/>
                  </a:lnTo>
                  <a:lnTo>
                    <a:pt x="0" y="707"/>
                  </a:lnTo>
                  <a:lnTo>
                    <a:pt x="0" y="497"/>
                  </a:lnTo>
                  <a:lnTo>
                    <a:pt x="36" y="495"/>
                  </a:lnTo>
                  <a:lnTo>
                    <a:pt x="72" y="490"/>
                  </a:lnTo>
                  <a:lnTo>
                    <a:pt x="107" y="483"/>
                  </a:lnTo>
                  <a:lnTo>
                    <a:pt x="141" y="474"/>
                  </a:lnTo>
                  <a:lnTo>
                    <a:pt x="174" y="462"/>
                  </a:lnTo>
                  <a:lnTo>
                    <a:pt x="206" y="448"/>
                  </a:lnTo>
                  <a:lnTo>
                    <a:pt x="237" y="432"/>
                  </a:lnTo>
                  <a:lnTo>
                    <a:pt x="267" y="414"/>
                  </a:lnTo>
                  <a:lnTo>
                    <a:pt x="295" y="394"/>
                  </a:lnTo>
                  <a:lnTo>
                    <a:pt x="322" y="372"/>
                  </a:lnTo>
                  <a:lnTo>
                    <a:pt x="347" y="348"/>
                  </a:lnTo>
                  <a:lnTo>
                    <a:pt x="370" y="323"/>
                  </a:lnTo>
                  <a:lnTo>
                    <a:pt x="392" y="296"/>
                  </a:lnTo>
                  <a:lnTo>
                    <a:pt x="412" y="268"/>
                  </a:lnTo>
                  <a:lnTo>
                    <a:pt x="430" y="239"/>
                  </a:lnTo>
                  <a:lnTo>
                    <a:pt x="446" y="208"/>
                  </a:lnTo>
                  <a:lnTo>
                    <a:pt x="460" y="175"/>
                  </a:lnTo>
                  <a:lnTo>
                    <a:pt x="472" y="142"/>
                  </a:lnTo>
                  <a:lnTo>
                    <a:pt x="481" y="108"/>
                  </a:lnTo>
                  <a:lnTo>
                    <a:pt x="489" y="73"/>
                  </a:lnTo>
                  <a:lnTo>
                    <a:pt x="493" y="37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BA0631"/>
            </a:solidFill>
            <a:ln w="0">
              <a:noFill/>
              <a:prstDash val="solid"/>
              <a:round/>
              <a:headEnd/>
              <a:tailEnd/>
            </a:ln>
            <a:scene3d>
              <a:camera prst="perspectiveContrastingRightFacing" fov="900000">
                <a:rot lat="600000" lon="21594000" rev="0"/>
              </a:camera>
              <a:lightRig rig="balanced" dir="t">
                <a:rot lat="0" lon="0" rev="17400000"/>
              </a:lightRig>
            </a:scene3d>
            <a:sp3d prstMaterial="plastic">
              <a:bevelT w="0" h="635000"/>
            </a:sp3d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1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2FC4271B-B499-01AD-7774-B3EF57B7EA09}"/>
                </a:ext>
              </a:extLst>
            </p:cNvPr>
            <p:cNvSpPr txBox="1"/>
            <p:nvPr/>
          </p:nvSpPr>
          <p:spPr>
            <a:xfrm flipH="1">
              <a:off x="1575716" y="2389431"/>
              <a:ext cx="1219200" cy="55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Sistema de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estándares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mínimos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97DE29D6-B904-AF96-1E62-41BC25F39FC7}"/>
                </a:ext>
              </a:extLst>
            </p:cNvPr>
            <p:cNvSpPr txBox="1"/>
            <p:nvPr/>
          </p:nvSpPr>
          <p:spPr>
            <a:xfrm flipH="1">
              <a:off x="3127184" y="2308639"/>
              <a:ext cx="1219200" cy="55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Auditoría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para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mejoramiento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de la Calidad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SST y RL</a:t>
              </a: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6A353357-2A09-3091-869B-40128B9DFE1E}"/>
                </a:ext>
              </a:extLst>
            </p:cNvPr>
            <p:cNvSpPr txBox="1"/>
            <p:nvPr/>
          </p:nvSpPr>
          <p:spPr>
            <a:xfrm flipH="1">
              <a:off x="4699761" y="2388239"/>
              <a:ext cx="1219200" cy="392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Sistema de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Acreditación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AC88CB2B-CC20-E483-E1E6-6EF29DE2ECDF}"/>
                </a:ext>
              </a:extLst>
            </p:cNvPr>
            <p:cNvSpPr txBox="1"/>
            <p:nvPr/>
          </p:nvSpPr>
          <p:spPr>
            <a:xfrm flipH="1">
              <a:off x="6259400" y="2389431"/>
              <a:ext cx="1219200" cy="55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Sistema de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Información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para la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calidad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537C2465-77F2-63B9-597C-BDE649E5F7A2}"/>
                </a:ext>
              </a:extLst>
            </p:cNvPr>
            <p:cNvSpPr txBox="1"/>
            <p:nvPr/>
          </p:nvSpPr>
          <p:spPr>
            <a:xfrm flipH="1">
              <a:off x="488764" y="3837719"/>
              <a:ext cx="2471266" cy="69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90000"/>
                </a:lnSpc>
              </a:pPr>
              <a:r>
                <a:rPr lang="en-US" sz="2133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Obligatorio</a:t>
              </a:r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133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Cumplimiento</a:t>
              </a:r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Requisito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para la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operación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3A8D53C6-12C6-E377-230C-2488F7B69923}"/>
                </a:ext>
              </a:extLst>
            </p:cNvPr>
            <p:cNvSpPr txBox="1"/>
            <p:nvPr/>
          </p:nvSpPr>
          <p:spPr>
            <a:xfrm flipH="1">
              <a:off x="4252645" y="3834294"/>
              <a:ext cx="1983630" cy="86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90000"/>
                </a:lnSpc>
              </a:pPr>
              <a:r>
                <a:rPr lang="en-US" sz="2133" dirty="0" err="1">
                  <a:latin typeface="Calibri" panose="020F0502020204030204" pitchFamily="34" charset="0"/>
                  <a:cs typeface="Calibri" panose="020F0502020204030204" pitchFamily="34" charset="0"/>
                </a:rPr>
                <a:t>Voluntario</a:t>
              </a:r>
              <a:endParaRPr lang="en-US"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Reconocimiento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a la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mejora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resultados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exitosos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Arrow 37">
              <a:extLst>
                <a:ext uri="{FF2B5EF4-FFF2-40B4-BE49-F238E27FC236}">
                  <a16:creationId xmlns:a16="http://schemas.microsoft.com/office/drawing/2014/main" id="{80163E17-7BF0-C10B-8402-4281023770CD}"/>
                </a:ext>
              </a:extLst>
            </p:cNvPr>
            <p:cNvSpPr/>
            <p:nvPr/>
          </p:nvSpPr>
          <p:spPr>
            <a:xfrm>
              <a:off x="609600" y="2171700"/>
              <a:ext cx="461513" cy="228600"/>
            </a:xfrm>
            <a:prstGeom prst="rightArrow">
              <a:avLst/>
            </a:prstGeom>
            <a:solidFill>
              <a:srgbClr val="6CA4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ight Arrow 40">
              <a:extLst>
                <a:ext uri="{FF2B5EF4-FFF2-40B4-BE49-F238E27FC236}">
                  <a16:creationId xmlns:a16="http://schemas.microsoft.com/office/drawing/2014/main" id="{A67E3C97-DFCC-9FB8-568A-448C5CB4EA22}"/>
                </a:ext>
              </a:extLst>
            </p:cNvPr>
            <p:cNvSpPr/>
            <p:nvPr/>
          </p:nvSpPr>
          <p:spPr>
            <a:xfrm>
              <a:off x="8001000" y="2952750"/>
              <a:ext cx="461513" cy="228600"/>
            </a:xfrm>
            <a:prstGeom prst="rightArrow">
              <a:avLst/>
            </a:prstGeom>
            <a:solidFill>
              <a:srgbClr val="6CA4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C1DEAA66-CF09-FF52-2F01-1C9A9005D04C}"/>
                </a:ext>
              </a:extLst>
            </p:cNvPr>
            <p:cNvGrpSpPr/>
            <p:nvPr/>
          </p:nvGrpSpPr>
          <p:grpSpPr>
            <a:xfrm rot="20345472">
              <a:off x="2657112" y="1447103"/>
              <a:ext cx="2159000" cy="2159000"/>
              <a:chOff x="2657112" y="1447103"/>
              <a:chExt cx="2159000" cy="2159000"/>
            </a:xfrm>
          </p:grpSpPr>
          <p:sp>
            <p:nvSpPr>
              <p:cNvPr id="44" name="Block Arc 42">
                <a:extLst>
                  <a:ext uri="{FF2B5EF4-FFF2-40B4-BE49-F238E27FC236}">
                    <a16:creationId xmlns:a16="http://schemas.microsoft.com/office/drawing/2014/main" id="{82FDC7CF-D1B7-5B26-74E8-E165DD4B7B40}"/>
                  </a:ext>
                </a:extLst>
              </p:cNvPr>
              <p:cNvSpPr/>
              <p:nvPr/>
            </p:nvSpPr>
            <p:spPr>
              <a:xfrm rot="15759714">
                <a:off x="2657112" y="1447103"/>
                <a:ext cx="2159000" cy="2159000"/>
              </a:xfrm>
              <a:prstGeom prst="blockArc">
                <a:avLst>
                  <a:gd name="adj1" fmla="val 20211992"/>
                  <a:gd name="adj2" fmla="val 1830410"/>
                  <a:gd name="adj3" fmla="val 5631"/>
                </a:avLst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Isosceles Triangle 43">
                <a:extLst>
                  <a:ext uri="{FF2B5EF4-FFF2-40B4-BE49-F238E27FC236}">
                    <a16:creationId xmlns:a16="http://schemas.microsoft.com/office/drawing/2014/main" id="{0F5C5C44-9712-88EB-8ED8-8119A13C3193}"/>
                  </a:ext>
                </a:extLst>
              </p:cNvPr>
              <p:cNvSpPr/>
              <p:nvPr/>
            </p:nvSpPr>
            <p:spPr>
              <a:xfrm rot="6826917">
                <a:off x="4074158" y="1552980"/>
                <a:ext cx="214974" cy="122791"/>
              </a:xfrm>
              <a:prstGeom prst="triangle">
                <a:avLst/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63">
              <a:extLst>
                <a:ext uri="{FF2B5EF4-FFF2-40B4-BE49-F238E27FC236}">
                  <a16:creationId xmlns:a16="http://schemas.microsoft.com/office/drawing/2014/main" id="{06E0E724-9D2F-E2DE-6381-C5871C75880F}"/>
                </a:ext>
              </a:extLst>
            </p:cNvPr>
            <p:cNvGrpSpPr/>
            <p:nvPr/>
          </p:nvGrpSpPr>
          <p:grpSpPr>
            <a:xfrm rot="3717910" flipV="1">
              <a:off x="2599234" y="1703884"/>
              <a:ext cx="2159000" cy="2159000"/>
              <a:chOff x="1110891" y="1472841"/>
              <a:chExt cx="2159000" cy="2159000"/>
            </a:xfrm>
          </p:grpSpPr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BD81007F-4A7F-31AC-30BF-DF82F9F895C5}"/>
                  </a:ext>
                </a:extLst>
              </p:cNvPr>
              <p:cNvSpPr/>
              <p:nvPr/>
            </p:nvSpPr>
            <p:spPr>
              <a:xfrm rot="18806434">
                <a:off x="1110891" y="1472841"/>
                <a:ext cx="2159000" cy="2159000"/>
              </a:xfrm>
              <a:prstGeom prst="blockArc">
                <a:avLst>
                  <a:gd name="adj1" fmla="val 20211992"/>
                  <a:gd name="adj2" fmla="val 212910"/>
                  <a:gd name="adj3" fmla="val 5583"/>
                </a:avLst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Isosceles Triangle 48">
                <a:extLst>
                  <a:ext uri="{FF2B5EF4-FFF2-40B4-BE49-F238E27FC236}">
                    <a16:creationId xmlns:a16="http://schemas.microsoft.com/office/drawing/2014/main" id="{51D8489B-9CAA-0D23-A5DC-85C81E5034E6}"/>
                  </a:ext>
                </a:extLst>
              </p:cNvPr>
              <p:cNvSpPr/>
              <p:nvPr/>
            </p:nvSpPr>
            <p:spPr>
              <a:xfrm rot="17218748" flipH="1">
                <a:off x="2401000" y="1526585"/>
                <a:ext cx="214974" cy="122791"/>
              </a:xfrm>
              <a:prstGeom prst="triangle">
                <a:avLst/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67">
              <a:extLst>
                <a:ext uri="{FF2B5EF4-FFF2-40B4-BE49-F238E27FC236}">
                  <a16:creationId xmlns:a16="http://schemas.microsoft.com/office/drawing/2014/main" id="{EDE1B43C-6889-6F79-0418-F76629582A39}"/>
                </a:ext>
              </a:extLst>
            </p:cNvPr>
            <p:cNvGrpSpPr/>
            <p:nvPr/>
          </p:nvGrpSpPr>
          <p:grpSpPr>
            <a:xfrm rot="20345472">
              <a:off x="5733687" y="1456628"/>
              <a:ext cx="2159000" cy="2159000"/>
              <a:chOff x="2657112" y="1447103"/>
              <a:chExt cx="2159000" cy="2159000"/>
            </a:xfrm>
          </p:grpSpPr>
          <p:sp>
            <p:nvSpPr>
              <p:cNvPr id="40" name="Block Arc 71">
                <a:extLst>
                  <a:ext uri="{FF2B5EF4-FFF2-40B4-BE49-F238E27FC236}">
                    <a16:creationId xmlns:a16="http://schemas.microsoft.com/office/drawing/2014/main" id="{D75B7ECD-B93E-6FD4-3E4C-2A103E8D8D18}"/>
                  </a:ext>
                </a:extLst>
              </p:cNvPr>
              <p:cNvSpPr/>
              <p:nvPr/>
            </p:nvSpPr>
            <p:spPr>
              <a:xfrm rot="15759714">
                <a:off x="2657112" y="1447103"/>
                <a:ext cx="2159000" cy="2159000"/>
              </a:xfrm>
              <a:prstGeom prst="blockArc">
                <a:avLst>
                  <a:gd name="adj1" fmla="val 20211992"/>
                  <a:gd name="adj2" fmla="val 1830410"/>
                  <a:gd name="adj3" fmla="val 5631"/>
                </a:avLst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Isosceles Triangle 72">
                <a:extLst>
                  <a:ext uri="{FF2B5EF4-FFF2-40B4-BE49-F238E27FC236}">
                    <a16:creationId xmlns:a16="http://schemas.microsoft.com/office/drawing/2014/main" id="{AAEB4F8A-1D43-937C-07D2-F23D3375C95F}"/>
                  </a:ext>
                </a:extLst>
              </p:cNvPr>
              <p:cNvSpPr/>
              <p:nvPr/>
            </p:nvSpPr>
            <p:spPr>
              <a:xfrm rot="6826917">
                <a:off x="4074158" y="1552980"/>
                <a:ext cx="214974" cy="122791"/>
              </a:xfrm>
              <a:prstGeom prst="triangle">
                <a:avLst/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68">
              <a:extLst>
                <a:ext uri="{FF2B5EF4-FFF2-40B4-BE49-F238E27FC236}">
                  <a16:creationId xmlns:a16="http://schemas.microsoft.com/office/drawing/2014/main" id="{1C66151A-4F51-19AD-44FC-F57F6A912A0C}"/>
                </a:ext>
              </a:extLst>
            </p:cNvPr>
            <p:cNvGrpSpPr/>
            <p:nvPr/>
          </p:nvGrpSpPr>
          <p:grpSpPr>
            <a:xfrm rot="3717910" flipV="1">
              <a:off x="4162133" y="1713409"/>
              <a:ext cx="2159000" cy="2159000"/>
              <a:chOff x="1110891" y="1472841"/>
              <a:chExt cx="2159000" cy="2159000"/>
            </a:xfrm>
          </p:grpSpPr>
          <p:sp>
            <p:nvSpPr>
              <p:cNvPr id="38" name="Block Arc 69">
                <a:extLst>
                  <a:ext uri="{FF2B5EF4-FFF2-40B4-BE49-F238E27FC236}">
                    <a16:creationId xmlns:a16="http://schemas.microsoft.com/office/drawing/2014/main" id="{C5A74982-D903-1678-C792-B8374D31B70A}"/>
                  </a:ext>
                </a:extLst>
              </p:cNvPr>
              <p:cNvSpPr/>
              <p:nvPr/>
            </p:nvSpPr>
            <p:spPr>
              <a:xfrm rot="18806434">
                <a:off x="1110891" y="1472841"/>
                <a:ext cx="2159000" cy="2159000"/>
              </a:xfrm>
              <a:prstGeom prst="blockArc">
                <a:avLst>
                  <a:gd name="adj1" fmla="val 20211992"/>
                  <a:gd name="adj2" fmla="val 212910"/>
                  <a:gd name="adj3" fmla="val 5583"/>
                </a:avLst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Isosceles Triangle 70">
                <a:extLst>
                  <a:ext uri="{FF2B5EF4-FFF2-40B4-BE49-F238E27FC236}">
                    <a16:creationId xmlns:a16="http://schemas.microsoft.com/office/drawing/2014/main" id="{A33040DD-3DFF-EDB7-9CAB-35E902EF0AC4}"/>
                  </a:ext>
                </a:extLst>
              </p:cNvPr>
              <p:cNvSpPr/>
              <p:nvPr/>
            </p:nvSpPr>
            <p:spPr>
              <a:xfrm rot="17218748" flipH="1">
                <a:off x="2401000" y="1526585"/>
                <a:ext cx="214974" cy="122791"/>
              </a:xfrm>
              <a:prstGeom prst="triangle">
                <a:avLst/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73">
              <a:extLst>
                <a:ext uri="{FF2B5EF4-FFF2-40B4-BE49-F238E27FC236}">
                  <a16:creationId xmlns:a16="http://schemas.microsoft.com/office/drawing/2014/main" id="{16ECB372-F6D6-BF11-54F6-DD4CDA917B82}"/>
                </a:ext>
              </a:extLst>
            </p:cNvPr>
            <p:cNvGrpSpPr/>
            <p:nvPr/>
          </p:nvGrpSpPr>
          <p:grpSpPr>
            <a:xfrm rot="3717910" flipV="1">
              <a:off x="5705183" y="1713408"/>
              <a:ext cx="2159000" cy="2159000"/>
              <a:chOff x="1110891" y="1472841"/>
              <a:chExt cx="2159000" cy="2159000"/>
            </a:xfrm>
          </p:grpSpPr>
          <p:sp>
            <p:nvSpPr>
              <p:cNvPr id="36" name="Block Arc 74">
                <a:extLst>
                  <a:ext uri="{FF2B5EF4-FFF2-40B4-BE49-F238E27FC236}">
                    <a16:creationId xmlns:a16="http://schemas.microsoft.com/office/drawing/2014/main" id="{2870C65C-87B0-3272-1AB0-FA265974BEE0}"/>
                  </a:ext>
                </a:extLst>
              </p:cNvPr>
              <p:cNvSpPr/>
              <p:nvPr/>
            </p:nvSpPr>
            <p:spPr>
              <a:xfrm rot="18806434">
                <a:off x="1110891" y="1472841"/>
                <a:ext cx="2159000" cy="2159000"/>
              </a:xfrm>
              <a:prstGeom prst="blockArc">
                <a:avLst>
                  <a:gd name="adj1" fmla="val 20211992"/>
                  <a:gd name="adj2" fmla="val 212910"/>
                  <a:gd name="adj3" fmla="val 5583"/>
                </a:avLst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Isosceles Triangle 75">
                <a:extLst>
                  <a:ext uri="{FF2B5EF4-FFF2-40B4-BE49-F238E27FC236}">
                    <a16:creationId xmlns:a16="http://schemas.microsoft.com/office/drawing/2014/main" id="{8BC8A084-28BD-47ED-4856-5725BB21B293}"/>
                  </a:ext>
                </a:extLst>
              </p:cNvPr>
              <p:cNvSpPr/>
              <p:nvPr/>
            </p:nvSpPr>
            <p:spPr>
              <a:xfrm rot="17218748" flipH="1">
                <a:off x="2401000" y="1526585"/>
                <a:ext cx="214974" cy="122791"/>
              </a:xfrm>
              <a:prstGeom prst="triangle">
                <a:avLst/>
              </a:prstGeom>
              <a:solidFill>
                <a:srgbClr val="6CA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653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902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Courier New</vt:lpstr>
      <vt:lpstr>Open Sans Light</vt:lpstr>
      <vt:lpstr>Poppins SemiBold</vt:lpstr>
      <vt:lpstr>Verdana</vt:lpstr>
      <vt:lpstr>Tema de Office</vt:lpstr>
      <vt:lpstr>Presentación de PowerPoint</vt:lpstr>
      <vt:lpstr> Consejo Nacional de Riesgos Laborales</vt:lpstr>
      <vt:lpstr>Presentación de PowerPoint</vt:lpstr>
      <vt:lpstr>Presentación de PowerPoint</vt:lpstr>
      <vt:lpstr>Presentación de PowerPoint</vt:lpstr>
      <vt:lpstr>Presentación de PowerPoint</vt:lpstr>
      <vt:lpstr>Organización Iberoamericana de Seguridad Social - OISS</vt:lpstr>
      <vt:lpstr>Organización Internacional del Trabajo (OIT) </vt:lpstr>
      <vt:lpstr>Consejo Colombiano de Seguridad y Salud en el Trabajo </vt:lpstr>
      <vt:lpstr>Instituto Nacional de Salud   </vt:lpstr>
      <vt:lpstr>     POSITIVA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Andres David Camelo Bolivar</cp:lastModifiedBy>
  <cp:revision>56</cp:revision>
  <cp:lastPrinted>2024-04-15T15:13:53Z</cp:lastPrinted>
  <dcterms:created xsi:type="dcterms:W3CDTF">2023-05-08T00:34:42Z</dcterms:created>
  <dcterms:modified xsi:type="dcterms:W3CDTF">2025-05-15T16:24:42Z</dcterms:modified>
</cp:coreProperties>
</file>