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73" r:id="rId4"/>
    <p:sldId id="261" r:id="rId5"/>
  </p:sldIdLst>
  <p:sldSz cx="12192000" cy="6858000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s David Camelo Bolivar" userId="47da30a1-06f3-4a39-a197-c04a977792d5" providerId="ADAL" clId="{4CB71C81-CF21-468A-BFD5-27AC96A960E5}"/>
    <pc:docChg chg="custSel addSld delSld modSld">
      <pc:chgData name="Andres David Camelo Bolivar" userId="47da30a1-06f3-4a39-a197-c04a977792d5" providerId="ADAL" clId="{4CB71C81-CF21-468A-BFD5-27AC96A960E5}" dt="2025-05-15T14:26:46.781" v="37" actId="1076"/>
      <pc:docMkLst>
        <pc:docMk/>
      </pc:docMkLst>
      <pc:sldChg chg="modSp mod">
        <pc:chgData name="Andres David Camelo Bolivar" userId="47da30a1-06f3-4a39-a197-c04a977792d5" providerId="ADAL" clId="{4CB71C81-CF21-468A-BFD5-27AC96A960E5}" dt="2025-05-15T14:11:23.335" v="2" actId="20577"/>
        <pc:sldMkLst>
          <pc:docMk/>
          <pc:sldMk cId="1482975956" sldId="257"/>
        </pc:sldMkLst>
        <pc:spChg chg="mod">
          <ac:chgData name="Andres David Camelo Bolivar" userId="47da30a1-06f3-4a39-a197-c04a977792d5" providerId="ADAL" clId="{4CB71C81-CF21-468A-BFD5-27AC96A960E5}" dt="2025-05-15T14:11:23.335" v="2" actId="20577"/>
          <ac:spMkLst>
            <pc:docMk/>
            <pc:sldMk cId="1482975956" sldId="257"/>
            <ac:spMk id="2" creationId="{1703A5A9-08A4-6F6B-AD2E-F7E7509200AE}"/>
          </ac:spMkLst>
        </pc:spChg>
      </pc:sldChg>
      <pc:sldChg chg="del">
        <pc:chgData name="Andres David Camelo Bolivar" userId="47da30a1-06f3-4a39-a197-c04a977792d5" providerId="ADAL" clId="{4CB71C81-CF21-468A-BFD5-27AC96A960E5}" dt="2025-05-15T14:25:52.236" v="10" actId="47"/>
        <pc:sldMkLst>
          <pc:docMk/>
          <pc:sldMk cId="861933999" sldId="268"/>
        </pc:sldMkLst>
      </pc:sldChg>
      <pc:sldChg chg="del">
        <pc:chgData name="Andres David Camelo Bolivar" userId="47da30a1-06f3-4a39-a197-c04a977792d5" providerId="ADAL" clId="{4CB71C81-CF21-468A-BFD5-27AC96A960E5}" dt="2025-05-15T14:25:53.873" v="11" actId="47"/>
        <pc:sldMkLst>
          <pc:docMk/>
          <pc:sldMk cId="1934810521" sldId="269"/>
        </pc:sldMkLst>
      </pc:sldChg>
      <pc:sldChg chg="del">
        <pc:chgData name="Andres David Camelo Bolivar" userId="47da30a1-06f3-4a39-a197-c04a977792d5" providerId="ADAL" clId="{4CB71C81-CF21-468A-BFD5-27AC96A960E5}" dt="2025-05-15T14:25:56.919" v="12" actId="47"/>
        <pc:sldMkLst>
          <pc:docMk/>
          <pc:sldMk cId="3390930998" sldId="270"/>
        </pc:sldMkLst>
      </pc:sldChg>
      <pc:sldChg chg="del">
        <pc:chgData name="Andres David Camelo Bolivar" userId="47da30a1-06f3-4a39-a197-c04a977792d5" providerId="ADAL" clId="{4CB71C81-CF21-468A-BFD5-27AC96A960E5}" dt="2025-05-15T14:25:59.282" v="14" actId="47"/>
        <pc:sldMkLst>
          <pc:docMk/>
          <pc:sldMk cId="2388176123" sldId="271"/>
        </pc:sldMkLst>
      </pc:sldChg>
      <pc:sldChg chg="del">
        <pc:chgData name="Andres David Camelo Bolivar" userId="47da30a1-06f3-4a39-a197-c04a977792d5" providerId="ADAL" clId="{4CB71C81-CF21-468A-BFD5-27AC96A960E5}" dt="2025-05-15T14:25:57.997" v="13" actId="47"/>
        <pc:sldMkLst>
          <pc:docMk/>
          <pc:sldMk cId="2110728700" sldId="272"/>
        </pc:sldMkLst>
      </pc:sldChg>
      <pc:sldChg chg="modSp new mod">
        <pc:chgData name="Andres David Camelo Bolivar" userId="47da30a1-06f3-4a39-a197-c04a977792d5" providerId="ADAL" clId="{4CB71C81-CF21-468A-BFD5-27AC96A960E5}" dt="2025-05-15T14:26:46.781" v="37" actId="1076"/>
        <pc:sldMkLst>
          <pc:docMk/>
          <pc:sldMk cId="892094381" sldId="273"/>
        </pc:sldMkLst>
        <pc:spChg chg="mod">
          <ac:chgData name="Andres David Camelo Bolivar" userId="47da30a1-06f3-4a39-a197-c04a977792d5" providerId="ADAL" clId="{4CB71C81-CF21-468A-BFD5-27AC96A960E5}" dt="2025-05-15T14:26:38.832" v="35" actId="1076"/>
          <ac:spMkLst>
            <pc:docMk/>
            <pc:sldMk cId="892094381" sldId="273"/>
            <ac:spMk id="2" creationId="{94101D7C-9FA6-BB8C-8390-B5D0512DE8FA}"/>
          </ac:spMkLst>
        </pc:spChg>
        <pc:spChg chg="mod">
          <ac:chgData name="Andres David Camelo Bolivar" userId="47da30a1-06f3-4a39-a197-c04a977792d5" providerId="ADAL" clId="{4CB71C81-CF21-468A-BFD5-27AC96A960E5}" dt="2025-05-15T14:26:46.781" v="37" actId="1076"/>
          <ac:spMkLst>
            <pc:docMk/>
            <pc:sldMk cId="892094381" sldId="273"/>
            <ac:spMk id="3" creationId="{E0CDC3D0-6668-7C9B-A2F9-90B3EF05F826}"/>
          </ac:spMkLst>
        </pc:spChg>
      </pc:sldChg>
    </pc:docChg>
  </pc:docChgLst>
  <pc:docChgLst>
    <pc:chgData name="Andres David Camelo Bolivar" userId="47da30a1-06f3-4a39-a197-c04a977792d5" providerId="ADAL" clId="{0191490D-94E3-4F62-924B-8BF3ECBAD046}"/>
    <pc:docChg chg="modSld">
      <pc:chgData name="Andres David Camelo Bolivar" userId="47da30a1-06f3-4a39-a197-c04a977792d5" providerId="ADAL" clId="{0191490D-94E3-4F62-924B-8BF3ECBAD046}" dt="2025-05-12T20:05:49.511" v="1" actId="20577"/>
      <pc:docMkLst>
        <pc:docMk/>
      </pc:docMkLst>
      <pc:sldChg chg="modSp mod">
        <pc:chgData name="Andres David Camelo Bolivar" userId="47da30a1-06f3-4a39-a197-c04a977792d5" providerId="ADAL" clId="{0191490D-94E3-4F62-924B-8BF3ECBAD046}" dt="2025-05-12T20:05:49.511" v="1" actId="20577"/>
        <pc:sldMkLst>
          <pc:docMk/>
          <pc:sldMk cId="1482975956" sldId="257"/>
        </pc:sldMkLst>
        <pc:spChg chg="mod">
          <ac:chgData name="Andres David Camelo Bolivar" userId="47da30a1-06f3-4a39-a197-c04a977792d5" providerId="ADAL" clId="{0191490D-94E3-4F62-924B-8BF3ECBAD046}" dt="2025-05-12T20:05:49.511" v="1" actId="20577"/>
          <ac:spMkLst>
            <pc:docMk/>
            <pc:sldMk cId="1482975956" sldId="257"/>
            <ac:spMk id="2" creationId="{1703A5A9-08A4-6F6B-AD2E-F7E7509200A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DE8F55E-3564-59E0-6AB4-0A68F59932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2C491CA-AD82-21DA-B6AF-104C3C6492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065CE21-4FFD-43E4-9BE1-44B69E389DE4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018EA8-D50D-6048-06A1-98CC923A5F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885154-3EB1-CC47-4591-C970E8A909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55897CF-0428-44F3-9C91-0685A4FB6E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0061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6805B226-F693-E23A-0AC6-0487A3BCF4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8100"/>
            <a:ext cx="12191733" cy="685814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15255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11F9C-4982-DC10-47A7-6087D7976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2D4D84-B18F-DC4C-91BD-C2D2452F6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4A5BCA-21FB-4F80-5D90-71B92FADA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C4DC66-6DB7-E14E-1352-1E2E2ED4E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AEA652-EF40-005F-FF90-AD253E40D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9AB725-99AA-BB55-8E39-F039EB14A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5096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65C95-5503-7D88-003E-0E2E5F911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3AC4D1E-48F0-A1F3-F9C4-7B875CE887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F0E517-DE99-33E7-2751-3A45597C8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9892408-C707-58E8-CE35-B1C506B77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5293AC-92C2-E7E4-0ECB-1F609042D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B57530-0A48-7CB0-27F9-91E0655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52666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05C3E2-E170-9268-25A1-AE60BCD4A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DC4665-0C8C-E09A-7C93-4DB3CB0A6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63F176-85B0-9D54-437B-996F56A1D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9FF4C6-8C08-CBB4-3CE2-59E6FA53D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D7E2D5-E6C7-D872-FB2D-BAF97048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80545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BAB6635-A1FA-05FB-BAB0-2B865D5253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005000-C67B-39FC-C963-1BE222E2F7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77B06B-FF69-1B1F-5058-EED75F49A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1E3432-7CD9-B690-69AF-9AB3EC20F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FBBF71-D1BB-B37A-0A5C-4B7A1432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2265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AD64394-963E-D625-32AA-BDFC76B6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F68054-34D7-9279-DFD5-715512BF4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916C35A-4761-CBE9-49AD-2C3A4928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F03094B-3B2A-4C1A-84F1-903486D2D0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298"/>
            <a:ext cx="12192000" cy="685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5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C4201D2B-7635-B428-D717-5BAA3AF3AB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77" y="-149"/>
            <a:ext cx="12192000" cy="685829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  <p:pic>
        <p:nvPicPr>
          <p:cNvPr id="24" name="Imagen 23">
            <a:extLst>
              <a:ext uri="{FF2B5EF4-FFF2-40B4-BE49-F238E27FC236}">
                <a16:creationId xmlns:a16="http://schemas.microsoft.com/office/drawing/2014/main" id="{D429A6C1-39A7-9F38-672C-F0DC83A4CDD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7" y="-148"/>
            <a:ext cx="12191733" cy="685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20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  <p:pic>
        <p:nvPicPr>
          <p:cNvPr id="30" name="Imagen 29">
            <a:extLst>
              <a:ext uri="{FF2B5EF4-FFF2-40B4-BE49-F238E27FC236}">
                <a16:creationId xmlns:a16="http://schemas.microsoft.com/office/drawing/2014/main" id="{71837A8C-E172-D466-AD79-6823857107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77" y="-149"/>
            <a:ext cx="12192000" cy="685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37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A0128F-3548-EBBF-BD29-1EB1D2457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611771-8F44-52FC-9741-53E17FE37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0D0EFA-890A-CDAE-F1B6-CDA7C84A4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03C958-22C5-59D4-D584-C88407A5F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441F80-8960-189A-2E8E-15505E6A0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3B05C927-FCF5-0132-3B83-3AA55DB686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7" y="-148"/>
            <a:ext cx="12191733" cy="685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970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31F210-8371-C703-B82E-47C593C78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15A348-98B3-3879-5E17-CB0127E648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F33D3A-1132-9B1A-B962-CD60ABDB6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E0D49E-7178-69A3-8F58-4D4C48A6C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5CC090-A935-39EC-1352-2703D7774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F37035-180E-0152-1228-EECA44274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6693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AB338-F339-66BE-83C6-7A3F6FECC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935FC1-EFEA-9E70-C955-E0F46AFA9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52A0A90-FD8F-D098-9E3C-8B3903C7E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0F47486-611C-6371-6BFF-C8AADB90A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5A5BFE2-9B56-F9FE-1317-1698B3D8A8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58251A3-C7BF-3DF9-1006-6349C94FA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44687DF-C287-0B90-0384-AC46566F9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B92D22D-0268-7F05-56E0-5963F89C2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733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FE461-F01D-222B-4C7C-57D2AA86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CFB908D-19D2-F83C-4039-D58C06ECA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77D68EF-BFF2-A72E-07EE-5E72D7A47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38FE25A-BF2A-CF99-7E87-C956434B7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71424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B9DC9B7-1E4F-7D26-4BD7-745061F4E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15/05/2025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F5816B9-11D6-2A5A-0FD1-DB0FC94DB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3A788D0-F4D3-2B6C-9239-17F58235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62749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F842174-351A-5C35-E775-1CDC59E17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D2E68F-9A0D-D89E-ED06-73EDB9E63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A95696-420C-C45E-6F3E-ED258E8D8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15/05/2025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EF4216-2A8E-0656-28FD-6CAD51853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FEC2FF-6B1B-D345-F657-95FAADED4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2606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51" r:id="rId4"/>
    <p:sldLayoutId id="2147483650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8096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3ED4369D-6414-318E-76F7-57BE0461DE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0363" y="2011326"/>
            <a:ext cx="8560904" cy="746194"/>
          </a:xfrm>
        </p:spPr>
        <p:txBody>
          <a:bodyPr>
            <a:normAutofit fontScale="90000"/>
          </a:bodyPr>
          <a:lstStyle/>
          <a:p>
            <a:br>
              <a:rPr lang="es-CO" sz="4800" b="1" dirty="0">
                <a:solidFill>
                  <a:schemeClr val="bg1"/>
                </a:solidFill>
              </a:rPr>
            </a:br>
            <a:r>
              <a:rPr lang="es-CO" sz="4800" b="1" dirty="0">
                <a:solidFill>
                  <a:schemeClr val="bg1"/>
                </a:solidFill>
              </a:rPr>
              <a:t>Consejo Nacional de Riesgos Laborales</a:t>
            </a:r>
          </a:p>
        </p:txBody>
      </p:sp>
      <p:sp>
        <p:nvSpPr>
          <p:cNvPr id="2" name="Título 3">
            <a:extLst>
              <a:ext uri="{FF2B5EF4-FFF2-40B4-BE49-F238E27FC236}">
                <a16:creationId xmlns:a16="http://schemas.microsoft.com/office/drawing/2014/main" id="{1703A5A9-08A4-6F6B-AD2E-F7E7509200AE}"/>
              </a:ext>
            </a:extLst>
          </p:cNvPr>
          <p:cNvSpPr txBox="1">
            <a:spLocks/>
          </p:cNvSpPr>
          <p:nvPr/>
        </p:nvSpPr>
        <p:spPr>
          <a:xfrm>
            <a:off x="341167" y="3609274"/>
            <a:ext cx="8560904" cy="74619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r>
              <a:rPr lang="es-CO" sz="2600" b="1" dirty="0">
                <a:solidFill>
                  <a:schemeClr val="bg1"/>
                </a:solidFill>
              </a:rPr>
              <a:t>Agenda</a:t>
            </a:r>
          </a:p>
          <a:p>
            <a:r>
              <a:rPr lang="es-CO" sz="2600" b="1" dirty="0">
                <a:solidFill>
                  <a:schemeClr val="bg1"/>
                </a:solidFill>
              </a:rPr>
              <a:t>2024</a:t>
            </a:r>
          </a:p>
        </p:txBody>
      </p:sp>
      <p:sp>
        <p:nvSpPr>
          <p:cNvPr id="3" name="Título 3">
            <a:extLst>
              <a:ext uri="{FF2B5EF4-FFF2-40B4-BE49-F238E27FC236}">
                <a16:creationId xmlns:a16="http://schemas.microsoft.com/office/drawing/2014/main" id="{D4A165C5-8C2A-D73E-5778-0F3B33123860}"/>
              </a:ext>
            </a:extLst>
          </p:cNvPr>
          <p:cNvSpPr txBox="1">
            <a:spLocks/>
          </p:cNvSpPr>
          <p:nvPr/>
        </p:nvSpPr>
        <p:spPr>
          <a:xfrm>
            <a:off x="1056168" y="5719501"/>
            <a:ext cx="7130902" cy="74619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r>
              <a:rPr lang="es-CO" sz="2400" b="1" dirty="0">
                <a:solidFill>
                  <a:schemeClr val="bg1"/>
                </a:solidFill>
              </a:rPr>
              <a:t>Dirección de Riesgos Laborales</a:t>
            </a:r>
          </a:p>
        </p:txBody>
      </p:sp>
    </p:spTree>
    <p:extLst>
      <p:ext uri="{BB962C8B-B14F-4D97-AF65-F5344CB8AC3E}">
        <p14:creationId xmlns:p14="http://schemas.microsoft.com/office/powerpoint/2010/main" val="1482975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101D7C-9FA6-BB8C-8390-B5D0512DE8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109" y="854944"/>
            <a:ext cx="9144000" cy="861712"/>
          </a:xfrm>
        </p:spPr>
        <p:txBody>
          <a:bodyPr>
            <a:normAutofit/>
          </a:bodyPr>
          <a:lstStyle/>
          <a:p>
            <a:r>
              <a:rPr lang="es-CO" sz="1800" dirty="0"/>
              <a:t>AGENDA CNRL 2024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0CDC3D0-6668-7C9B-A2F9-90B3EF05F8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78679"/>
            <a:ext cx="9144000" cy="3316347"/>
          </a:xfrm>
        </p:spPr>
        <p:txBody>
          <a:bodyPr>
            <a:normAutofit fontScale="25000" lnSpcReduction="20000"/>
          </a:bodyPr>
          <a:lstStyle/>
          <a:p>
            <a:pPr marL="342900" lvl="0" indent="-342900" algn="l">
              <a:lnSpc>
                <a:spcPct val="115000"/>
              </a:lnSpc>
              <a:buFont typeface="+mj-lt"/>
              <a:buAutoNum type="arabicPeriod"/>
            </a:pPr>
            <a:r>
              <a:rPr lang="es-CO" sz="6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Posesión nuevos integrantes decreto 171 de 2024</a:t>
            </a:r>
          </a:p>
          <a:p>
            <a:pPr marL="342900" lvl="0" indent="-342900" algn="l">
              <a:lnSpc>
                <a:spcPct val="115000"/>
              </a:lnSpc>
              <a:buFont typeface="+mj-lt"/>
              <a:buAutoNum type="arabicPeriod"/>
            </a:pPr>
            <a:r>
              <a:rPr lang="es-CO" sz="6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Presentación DRL</a:t>
            </a:r>
          </a:p>
          <a:p>
            <a:pPr marL="342900" lvl="0" indent="-342900" algn="l">
              <a:lnSpc>
                <a:spcPct val="115000"/>
              </a:lnSpc>
              <a:buFont typeface="+mj-lt"/>
              <a:buAutoNum type="arabicPeriod"/>
            </a:pPr>
            <a:r>
              <a:rPr lang="es-CO" sz="6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Aprobación presupuesto FRL 2025</a:t>
            </a:r>
          </a:p>
          <a:p>
            <a:pPr marL="342900" lvl="0" indent="-342900" algn="l">
              <a:lnSpc>
                <a:spcPct val="115000"/>
              </a:lnSpc>
              <a:buFont typeface="+mj-lt"/>
              <a:buAutoNum type="arabicPeriod"/>
            </a:pPr>
            <a:r>
              <a:rPr lang="es-CO" sz="6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Presentación Proyectos Recursos del FRL </a:t>
            </a:r>
          </a:p>
          <a:p>
            <a:pPr marL="742950" lvl="1" indent="-285750" algn="l">
              <a:lnSpc>
                <a:spcPct val="115000"/>
              </a:lnSpc>
              <a:buFont typeface="+mj-lt"/>
              <a:buAutoNum type="arabicPeriod"/>
            </a:pPr>
            <a:r>
              <a:rPr lang="es-CO" sz="6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Universidad Nacional De Colombia</a:t>
            </a:r>
          </a:p>
          <a:p>
            <a:pPr marL="742950" lvl="1" indent="-285750" algn="l">
              <a:lnSpc>
                <a:spcPct val="115000"/>
              </a:lnSpc>
              <a:buFont typeface="+mj-lt"/>
              <a:buAutoNum type="arabicPeriod"/>
            </a:pPr>
            <a:r>
              <a:rPr lang="es-CO" sz="6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Organización Iberoamericana de Seguridad Social (OISS)</a:t>
            </a:r>
          </a:p>
          <a:p>
            <a:pPr marL="742950" lvl="1" indent="-285750" algn="l">
              <a:lnSpc>
                <a:spcPct val="115000"/>
              </a:lnSpc>
              <a:buFont typeface="+mj-lt"/>
              <a:buAutoNum type="arabicPeriod"/>
            </a:pPr>
            <a:r>
              <a:rPr lang="es-CO" sz="6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Organización Internacional del Trabajo (OIT)</a:t>
            </a:r>
          </a:p>
          <a:p>
            <a:pPr marL="742950" lvl="1" indent="-285750" algn="l">
              <a:lnSpc>
                <a:spcPct val="115000"/>
              </a:lnSpc>
              <a:buFont typeface="+mj-lt"/>
              <a:buAutoNum type="arabicPeriod"/>
            </a:pPr>
            <a:r>
              <a:rPr lang="es-CO" sz="6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Consejo Colombiano de Seguridad y Salud en el Trabajo</a:t>
            </a:r>
          </a:p>
          <a:p>
            <a:pPr marL="742950" lvl="1" indent="-285750" algn="l">
              <a:lnSpc>
                <a:spcPct val="115000"/>
              </a:lnSpc>
              <a:buFont typeface="+mj-lt"/>
              <a:buAutoNum type="arabicPeriod"/>
            </a:pPr>
            <a:r>
              <a:rPr lang="es-CO" sz="6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Instituto Nacional de Salud </a:t>
            </a:r>
          </a:p>
          <a:p>
            <a:pPr marL="742950" lvl="1" indent="-285750" algn="l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s-CO" sz="6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Positiva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92094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40212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OBIERNO DEL CAMBIO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66</Words>
  <Application>Microsoft Office PowerPoint</Application>
  <PresentationFormat>Panorámica</PresentationFormat>
  <Paragraphs>15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Verdana</vt:lpstr>
      <vt:lpstr>Tema de Office</vt:lpstr>
      <vt:lpstr>Presentación de PowerPoint</vt:lpstr>
      <vt:lpstr> Consejo Nacional de Riesgos Laborales</vt:lpstr>
      <vt:lpstr>AGENDA CNRL 2024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Camilo  Baracaldo Godoy</dc:creator>
  <cp:lastModifiedBy>Andres David Camelo Bolivar</cp:lastModifiedBy>
  <cp:revision>56</cp:revision>
  <cp:lastPrinted>2024-04-15T15:13:53Z</cp:lastPrinted>
  <dcterms:created xsi:type="dcterms:W3CDTF">2023-05-08T00:34:42Z</dcterms:created>
  <dcterms:modified xsi:type="dcterms:W3CDTF">2025-05-15T14:26:47Z</dcterms:modified>
</cp:coreProperties>
</file>